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4"/>
  </p:sldMasterIdLst>
  <p:notesMasterIdLst>
    <p:notesMasterId r:id="rId16"/>
  </p:notesMasterIdLst>
  <p:handoutMasterIdLst>
    <p:handoutMasterId r:id="rId17"/>
  </p:handoutMasterIdLst>
  <p:sldIdLst>
    <p:sldId id="2189" r:id="rId5"/>
    <p:sldId id="2190" r:id="rId6"/>
    <p:sldId id="2191" r:id="rId7"/>
    <p:sldId id="2192" r:id="rId8"/>
    <p:sldId id="2196" r:id="rId9"/>
    <p:sldId id="2197" r:id="rId10"/>
    <p:sldId id="2198" r:id="rId11"/>
    <p:sldId id="2199" r:id="rId12"/>
    <p:sldId id="2200" r:id="rId13"/>
    <p:sldId id="2201" r:id="rId14"/>
    <p:sldId id="2202" r:id="rId1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189"/>
            <p14:sldId id="2190"/>
            <p14:sldId id="2191"/>
            <p14:sldId id="2192"/>
            <p14:sldId id="2196"/>
            <p14:sldId id="2197"/>
            <p14:sldId id="2198"/>
            <p14:sldId id="2199"/>
            <p14:sldId id="2200"/>
            <p14:sldId id="2201"/>
            <p14:sldId id="22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E8AF8-B2FC-4AAA-BD5E-5BF34EEECB43}" v="302" dt="2022-11-23T16:18:38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87" autoAdjust="0"/>
    <p:restoredTop sz="79034" autoAdjust="0"/>
  </p:normalViewPr>
  <p:slideViewPr>
    <p:cSldViewPr>
      <p:cViewPr varScale="1">
        <p:scale>
          <a:sx n="69" d="100"/>
          <a:sy n="69" d="100"/>
        </p:scale>
        <p:origin x="656" y="2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ton" userId="eac574f4-5863-479d-a8fa-5c1f8795bcca" providerId="ADAL" clId="{FA5E8AF8-B2FC-4AAA-BD5E-5BF34EEECB43}"/>
    <pc:docChg chg="modSld">
      <pc:chgData name="Chris Morton" userId="eac574f4-5863-479d-a8fa-5c1f8795bcca" providerId="ADAL" clId="{FA5E8AF8-B2FC-4AAA-BD5E-5BF34EEECB43}" dt="2022-11-23T16:18:38.497" v="300" actId="1076"/>
      <pc:docMkLst>
        <pc:docMk/>
      </pc:docMkLst>
      <pc:sldChg chg="modSp modAnim">
        <pc:chgData name="Chris Morton" userId="eac574f4-5863-479d-a8fa-5c1f8795bcca" providerId="ADAL" clId="{FA5E8AF8-B2FC-4AAA-BD5E-5BF34EEECB43}" dt="2022-11-23T16:18:38.497" v="300" actId="1076"/>
        <pc:sldMkLst>
          <pc:docMk/>
          <pc:sldMk cId="3352275548" sldId="2202"/>
        </pc:sldMkLst>
        <pc:spChg chg="mod">
          <ac:chgData name="Chris Morton" userId="eac574f4-5863-479d-a8fa-5c1f8795bcca" providerId="ADAL" clId="{FA5E8AF8-B2FC-4AAA-BD5E-5BF34EEECB43}" dt="2022-11-23T16:18:38.497" v="300" actId="1076"/>
          <ac:spMkLst>
            <pc:docMk/>
            <pc:sldMk cId="3352275548" sldId="2202"/>
            <ac:spMk id="48537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CFB96-2DB1-451B-A4FF-BCDF732F3C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93FA63C-EC12-4E43-8185-088A6C3D159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</a:t>
          </a:r>
          <a:endParaRPr lang="en-CA" sz="1800" dirty="0">
            <a:solidFill>
              <a:schemeClr val="tx2"/>
            </a:solidFill>
          </a:endParaRPr>
        </a:p>
      </dgm:t>
    </dgm:pt>
    <dgm:pt modelId="{3A3683A2-C9E6-40EB-8E2B-6C45A04DB4AA}" type="parTrans" cxnId="{C672FC9F-7AF0-474B-A32A-A22CC8332FE0}">
      <dgm:prSet/>
      <dgm:spPr/>
      <dgm:t>
        <a:bodyPr/>
        <a:lstStyle/>
        <a:p>
          <a:endParaRPr lang="en-CA" sz="2000"/>
        </a:p>
      </dgm:t>
    </dgm:pt>
    <dgm:pt modelId="{1836EC84-3CFB-48C3-B572-48CCE39A9E0D}" type="sibTrans" cxnId="{C672FC9F-7AF0-474B-A32A-A22CC8332FE0}">
      <dgm:prSet/>
      <dgm:spPr/>
      <dgm:t>
        <a:bodyPr/>
        <a:lstStyle/>
        <a:p>
          <a:endParaRPr lang="en-CA" sz="2000"/>
        </a:p>
      </dgm:t>
    </dgm:pt>
    <dgm:pt modelId="{6E2A6874-30D4-4A06-964E-16ABE592BA5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Trust</a:t>
          </a:r>
          <a:endParaRPr lang="en-CA" sz="1800" dirty="0">
            <a:solidFill>
              <a:schemeClr val="tx2"/>
            </a:solidFill>
          </a:endParaRPr>
        </a:p>
      </dgm:t>
    </dgm:pt>
    <dgm:pt modelId="{29C5B03B-7328-49A6-9484-9BFA49D82982}" type="parTrans" cxnId="{B028F51B-D8B8-4A30-A729-1FB44B8E00EC}">
      <dgm:prSet/>
      <dgm:spPr/>
      <dgm:t>
        <a:bodyPr/>
        <a:lstStyle/>
        <a:p>
          <a:endParaRPr lang="en-CA" sz="2000"/>
        </a:p>
      </dgm:t>
    </dgm:pt>
    <dgm:pt modelId="{772EFB38-7B51-4110-9367-357E1D466AE0}" type="sibTrans" cxnId="{B028F51B-D8B8-4A30-A729-1FB44B8E00EC}">
      <dgm:prSet/>
      <dgm:spPr/>
      <dgm:t>
        <a:bodyPr/>
        <a:lstStyle/>
        <a:p>
          <a:endParaRPr lang="en-CA" sz="2000"/>
        </a:p>
      </dgm:t>
    </dgm:pt>
    <dgm:pt modelId="{A6F162D9-6E2F-4F2E-B538-A05AF188BD0F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Healthy communication</a:t>
          </a:r>
          <a:endParaRPr lang="en-CA" sz="1800" dirty="0">
            <a:solidFill>
              <a:schemeClr val="tx2"/>
            </a:solidFill>
          </a:endParaRPr>
        </a:p>
      </dgm:t>
    </dgm:pt>
    <dgm:pt modelId="{73BE95EC-7E57-4D3C-897E-8DFDDA184530}" type="parTrans" cxnId="{66C8D8A9-AED0-40E9-9148-F0EF10C964A4}">
      <dgm:prSet/>
      <dgm:spPr/>
      <dgm:t>
        <a:bodyPr/>
        <a:lstStyle/>
        <a:p>
          <a:endParaRPr lang="en-CA" sz="2000"/>
        </a:p>
      </dgm:t>
    </dgm:pt>
    <dgm:pt modelId="{67CE8E6A-2D51-48CD-9EFF-77B4D05DBEE5}" type="sibTrans" cxnId="{66C8D8A9-AED0-40E9-9148-F0EF10C964A4}">
      <dgm:prSet/>
      <dgm:spPr/>
      <dgm:t>
        <a:bodyPr/>
        <a:lstStyle/>
        <a:p>
          <a:endParaRPr lang="en-CA" sz="2000"/>
        </a:p>
      </dgm:t>
    </dgm:pt>
    <dgm:pt modelId="{85705994-371C-43B5-91F1-AAE82B61C08C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Conflict resolution</a:t>
          </a:r>
          <a:endParaRPr lang="en-CA" sz="1800" dirty="0">
            <a:solidFill>
              <a:schemeClr val="tx2"/>
            </a:solidFill>
          </a:endParaRPr>
        </a:p>
      </dgm:t>
    </dgm:pt>
    <dgm:pt modelId="{A7948AE3-7049-471D-AB86-DCBF889F67A3}" type="parTrans" cxnId="{B0FBA50B-E13C-41D7-BB5C-8A382ACD5FFA}">
      <dgm:prSet/>
      <dgm:spPr/>
      <dgm:t>
        <a:bodyPr/>
        <a:lstStyle/>
        <a:p>
          <a:endParaRPr lang="en-CA" sz="2000"/>
        </a:p>
      </dgm:t>
    </dgm:pt>
    <dgm:pt modelId="{C62A1651-3F84-4C00-A0AF-608BE69B802D}" type="sibTrans" cxnId="{B0FBA50B-E13C-41D7-BB5C-8A382ACD5FFA}">
      <dgm:prSet/>
      <dgm:spPr/>
      <dgm:t>
        <a:bodyPr/>
        <a:lstStyle/>
        <a:p>
          <a:endParaRPr lang="en-CA" sz="2000"/>
        </a:p>
      </dgm:t>
    </dgm:pt>
    <dgm:pt modelId="{06575392-0E8C-48FF-8186-17A758F660C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Independence</a:t>
          </a:r>
          <a:endParaRPr lang="en-CA" sz="1800" dirty="0">
            <a:solidFill>
              <a:schemeClr val="tx2"/>
            </a:solidFill>
          </a:endParaRPr>
        </a:p>
      </dgm:t>
    </dgm:pt>
    <dgm:pt modelId="{F9F47247-326E-41EB-A252-9B4C471514C1}" type="parTrans" cxnId="{73678241-2651-4EF8-B7A1-DFCC700C97E6}">
      <dgm:prSet/>
      <dgm:spPr/>
      <dgm:t>
        <a:bodyPr/>
        <a:lstStyle/>
        <a:p>
          <a:endParaRPr lang="en-CA" sz="2000"/>
        </a:p>
      </dgm:t>
    </dgm:pt>
    <dgm:pt modelId="{1CD2F977-5E55-475A-AD1E-A9D9B74C5E2A}" type="sibTrans" cxnId="{73678241-2651-4EF8-B7A1-DFCC700C97E6}">
      <dgm:prSet/>
      <dgm:spPr/>
      <dgm:t>
        <a:bodyPr/>
        <a:lstStyle/>
        <a:p>
          <a:endParaRPr lang="en-CA" sz="2000"/>
        </a:p>
      </dgm:t>
    </dgm:pt>
    <dgm:pt modelId="{F48840D6-777F-4512-B84D-53048A374E8E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Fun</a:t>
          </a:r>
          <a:endParaRPr lang="en-CA" sz="1800" dirty="0">
            <a:solidFill>
              <a:schemeClr val="tx2"/>
            </a:solidFill>
          </a:endParaRPr>
        </a:p>
      </dgm:t>
    </dgm:pt>
    <dgm:pt modelId="{0A8A9F37-11CD-4283-B2BC-C8EF1574F2FE}" type="parTrans" cxnId="{B80A1B9F-88A9-4854-BB8B-7E60B2F5600F}">
      <dgm:prSet/>
      <dgm:spPr/>
      <dgm:t>
        <a:bodyPr/>
        <a:lstStyle/>
        <a:p>
          <a:endParaRPr lang="en-CA" sz="2000"/>
        </a:p>
      </dgm:t>
    </dgm:pt>
    <dgm:pt modelId="{A8DCF6D2-070E-4000-9449-C4C8335CDEA3}" type="sibTrans" cxnId="{B80A1B9F-88A9-4854-BB8B-7E60B2F5600F}">
      <dgm:prSet/>
      <dgm:spPr/>
      <dgm:t>
        <a:bodyPr/>
        <a:lstStyle/>
        <a:p>
          <a:endParaRPr lang="en-CA" sz="2000"/>
        </a:p>
      </dgm:t>
    </dgm:pt>
    <dgm:pt modelId="{A64A5754-8AC6-4D92-9CEF-5B63D61F6335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Supportive</a:t>
          </a:r>
          <a:endParaRPr lang="en-CA" sz="1800" dirty="0">
            <a:solidFill>
              <a:schemeClr val="tx2"/>
            </a:solidFill>
          </a:endParaRPr>
        </a:p>
      </dgm:t>
    </dgm:pt>
    <dgm:pt modelId="{8A3CC373-DDFC-40D0-B630-19616C7CBBD3}" type="parTrans" cxnId="{7C8F95B5-F050-4320-9381-E57DDDD7E513}">
      <dgm:prSet/>
      <dgm:spPr/>
      <dgm:t>
        <a:bodyPr/>
        <a:lstStyle/>
        <a:p>
          <a:endParaRPr lang="en-CA" sz="2000"/>
        </a:p>
      </dgm:t>
    </dgm:pt>
    <dgm:pt modelId="{98C8812C-7E05-4BD2-9E8A-DEE9D1C814F7}" type="sibTrans" cxnId="{7C8F95B5-F050-4320-9381-E57DDDD7E513}">
      <dgm:prSet/>
      <dgm:spPr/>
      <dgm:t>
        <a:bodyPr/>
        <a:lstStyle/>
        <a:p>
          <a:endParaRPr lang="en-CA" sz="2000"/>
        </a:p>
      </dgm:t>
    </dgm:pt>
    <dgm:pt modelId="{BA2E4A07-597F-4DD8-B218-08431D6A3DEB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Equality</a:t>
          </a:r>
          <a:endParaRPr lang="en-CA" sz="1800" dirty="0">
            <a:solidFill>
              <a:schemeClr val="tx2"/>
            </a:solidFill>
          </a:endParaRPr>
        </a:p>
      </dgm:t>
    </dgm:pt>
    <dgm:pt modelId="{3257C9C8-47A1-4569-B9CC-307893F8143A}" type="parTrans" cxnId="{C8222528-F9C7-4431-940F-46179569B35E}">
      <dgm:prSet/>
      <dgm:spPr/>
      <dgm:t>
        <a:bodyPr/>
        <a:lstStyle/>
        <a:p>
          <a:endParaRPr lang="en-CA" sz="2000"/>
        </a:p>
      </dgm:t>
    </dgm:pt>
    <dgm:pt modelId="{B0529376-8554-4AF2-9643-8C80B2D5E708}" type="sibTrans" cxnId="{C8222528-F9C7-4431-940F-46179569B35E}">
      <dgm:prSet/>
      <dgm:spPr/>
      <dgm:t>
        <a:bodyPr/>
        <a:lstStyle/>
        <a:p>
          <a:endParaRPr lang="en-CA" sz="2000"/>
        </a:p>
      </dgm:t>
    </dgm:pt>
    <dgm:pt modelId="{BA16E236-16F1-4F7D-9A32-4AE1A17498ED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Safe</a:t>
          </a:r>
          <a:endParaRPr lang="en-CA" sz="1800" dirty="0">
            <a:solidFill>
              <a:schemeClr val="tx2"/>
            </a:solidFill>
          </a:endParaRPr>
        </a:p>
      </dgm:t>
    </dgm:pt>
    <dgm:pt modelId="{FE63C719-D313-48C3-8039-EBA86E09328C}" type="parTrans" cxnId="{1692C2C2-E68E-4177-B5AA-A7AF27571CCE}">
      <dgm:prSet/>
      <dgm:spPr/>
      <dgm:t>
        <a:bodyPr/>
        <a:lstStyle/>
        <a:p>
          <a:endParaRPr lang="en-CA" sz="2000"/>
        </a:p>
      </dgm:t>
    </dgm:pt>
    <dgm:pt modelId="{82F08785-8E39-4D9D-98B5-402CDA3D844E}" type="sibTrans" cxnId="{1692C2C2-E68E-4177-B5AA-A7AF27571CCE}">
      <dgm:prSet/>
      <dgm:spPr/>
      <dgm:t>
        <a:bodyPr/>
        <a:lstStyle/>
        <a:p>
          <a:endParaRPr lang="en-CA" sz="2000"/>
        </a:p>
      </dgm:t>
    </dgm:pt>
    <dgm:pt modelId="{F36DBB0A-DB0C-4372-8A43-43CED20D1371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Empathy</a:t>
          </a:r>
          <a:endParaRPr lang="en-CA" sz="1800" dirty="0">
            <a:solidFill>
              <a:schemeClr val="tx2"/>
            </a:solidFill>
          </a:endParaRPr>
        </a:p>
      </dgm:t>
    </dgm:pt>
    <dgm:pt modelId="{880B781E-1AE4-4585-871B-8315D79BBAAE}" type="parTrans" cxnId="{E6DD3633-AF08-4E0B-9A75-D9AB36B166F6}">
      <dgm:prSet/>
      <dgm:spPr/>
      <dgm:t>
        <a:bodyPr/>
        <a:lstStyle/>
        <a:p>
          <a:endParaRPr lang="en-CA" sz="2000"/>
        </a:p>
      </dgm:t>
    </dgm:pt>
    <dgm:pt modelId="{27D2E703-BC66-4C8E-A91C-A12C43A1AFF7}" type="sibTrans" cxnId="{E6DD3633-AF08-4E0B-9A75-D9AB36B166F6}">
      <dgm:prSet/>
      <dgm:spPr/>
      <dgm:t>
        <a:bodyPr/>
        <a:lstStyle/>
        <a:p>
          <a:endParaRPr lang="en-CA" sz="2000"/>
        </a:p>
      </dgm:t>
    </dgm:pt>
    <dgm:pt modelId="{566E486E-FE23-43D1-BEED-B94B488992A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Respecting personal boundaries</a:t>
          </a:r>
          <a:endParaRPr lang="en-CA" sz="1800" dirty="0">
            <a:solidFill>
              <a:schemeClr val="tx2"/>
            </a:solidFill>
          </a:endParaRPr>
        </a:p>
      </dgm:t>
    </dgm:pt>
    <dgm:pt modelId="{4A3B63B5-D91F-41EE-B813-350D7F827BFC}" type="parTrans" cxnId="{56510801-B6F2-4D98-A88E-47CF2D0C59F2}">
      <dgm:prSet/>
      <dgm:spPr/>
      <dgm:t>
        <a:bodyPr/>
        <a:lstStyle/>
        <a:p>
          <a:endParaRPr lang="en-CA" sz="2000"/>
        </a:p>
      </dgm:t>
    </dgm:pt>
    <dgm:pt modelId="{28D5D85E-173B-49BA-9F31-A019F8663DB5}" type="sibTrans" cxnId="{56510801-B6F2-4D98-A88E-47CF2D0C59F2}">
      <dgm:prSet/>
      <dgm:spPr/>
      <dgm:t>
        <a:bodyPr/>
        <a:lstStyle/>
        <a:p>
          <a:endParaRPr lang="en-CA" sz="2000"/>
        </a:p>
      </dgm:t>
    </dgm:pt>
    <dgm:pt modelId="{9DF912B3-A3C9-486E-B7DB-6C2CFD1ABC4F}" type="pres">
      <dgm:prSet presAssocID="{332CFB96-2DB1-451B-A4FF-BCDF732F3C0E}" presName="diagram" presStyleCnt="0">
        <dgm:presLayoutVars>
          <dgm:dir/>
          <dgm:resizeHandles val="exact"/>
        </dgm:presLayoutVars>
      </dgm:prSet>
      <dgm:spPr/>
    </dgm:pt>
    <dgm:pt modelId="{28C04A4D-50F7-4055-B93F-D34F0D202538}" type="pres">
      <dgm:prSet presAssocID="{093FA63C-EC12-4E43-8185-088A6C3D1597}" presName="node" presStyleLbl="node1" presStyleIdx="0" presStyleCnt="11">
        <dgm:presLayoutVars>
          <dgm:bulletEnabled val="1"/>
        </dgm:presLayoutVars>
      </dgm:prSet>
      <dgm:spPr/>
    </dgm:pt>
    <dgm:pt modelId="{BB7BDD72-0726-4AC5-AFF5-B84F52380FCE}" type="pres">
      <dgm:prSet presAssocID="{1836EC84-3CFB-48C3-B572-48CCE39A9E0D}" presName="sibTrans" presStyleCnt="0"/>
      <dgm:spPr/>
    </dgm:pt>
    <dgm:pt modelId="{E141362F-1DD2-4BC7-960C-8490C206D280}" type="pres">
      <dgm:prSet presAssocID="{6E2A6874-30D4-4A06-964E-16ABE592BA57}" presName="node" presStyleLbl="node1" presStyleIdx="1" presStyleCnt="11">
        <dgm:presLayoutVars>
          <dgm:bulletEnabled val="1"/>
        </dgm:presLayoutVars>
      </dgm:prSet>
      <dgm:spPr/>
    </dgm:pt>
    <dgm:pt modelId="{C6250892-3F5C-43D7-B52D-535B9B99940C}" type="pres">
      <dgm:prSet presAssocID="{772EFB38-7B51-4110-9367-357E1D466AE0}" presName="sibTrans" presStyleCnt="0"/>
      <dgm:spPr/>
    </dgm:pt>
    <dgm:pt modelId="{3F3C3C0A-67EC-4442-9C7D-89B493596DF2}" type="pres">
      <dgm:prSet presAssocID="{A6F162D9-6E2F-4F2E-B538-A05AF188BD0F}" presName="node" presStyleLbl="node1" presStyleIdx="2" presStyleCnt="11">
        <dgm:presLayoutVars>
          <dgm:bulletEnabled val="1"/>
        </dgm:presLayoutVars>
      </dgm:prSet>
      <dgm:spPr/>
    </dgm:pt>
    <dgm:pt modelId="{7196A9E0-6DF8-4ADF-AA8D-8DAE7E4AB943}" type="pres">
      <dgm:prSet presAssocID="{67CE8E6A-2D51-48CD-9EFF-77B4D05DBEE5}" presName="sibTrans" presStyleCnt="0"/>
      <dgm:spPr/>
    </dgm:pt>
    <dgm:pt modelId="{8CE5A25C-4B81-480B-A1F1-06616191BD58}" type="pres">
      <dgm:prSet presAssocID="{85705994-371C-43B5-91F1-AAE82B61C08C}" presName="node" presStyleLbl="node1" presStyleIdx="3" presStyleCnt="11">
        <dgm:presLayoutVars>
          <dgm:bulletEnabled val="1"/>
        </dgm:presLayoutVars>
      </dgm:prSet>
      <dgm:spPr/>
    </dgm:pt>
    <dgm:pt modelId="{03FFF188-E9B5-4174-B1E8-D78F757EB0B4}" type="pres">
      <dgm:prSet presAssocID="{C62A1651-3F84-4C00-A0AF-608BE69B802D}" presName="sibTrans" presStyleCnt="0"/>
      <dgm:spPr/>
    </dgm:pt>
    <dgm:pt modelId="{340E8F70-F855-4486-91E6-2748F80B2AAE}" type="pres">
      <dgm:prSet presAssocID="{06575392-0E8C-48FF-8186-17A758F660C7}" presName="node" presStyleLbl="node1" presStyleIdx="4" presStyleCnt="11">
        <dgm:presLayoutVars>
          <dgm:bulletEnabled val="1"/>
        </dgm:presLayoutVars>
      </dgm:prSet>
      <dgm:spPr/>
    </dgm:pt>
    <dgm:pt modelId="{9CA04107-1673-418D-A18B-6D9A67890C56}" type="pres">
      <dgm:prSet presAssocID="{1CD2F977-5E55-475A-AD1E-A9D9B74C5E2A}" presName="sibTrans" presStyleCnt="0"/>
      <dgm:spPr/>
    </dgm:pt>
    <dgm:pt modelId="{C38BCC18-4CDC-497D-82F8-9C3BFB430229}" type="pres">
      <dgm:prSet presAssocID="{F48840D6-777F-4512-B84D-53048A374E8E}" presName="node" presStyleLbl="node1" presStyleIdx="5" presStyleCnt="11">
        <dgm:presLayoutVars>
          <dgm:bulletEnabled val="1"/>
        </dgm:presLayoutVars>
      </dgm:prSet>
      <dgm:spPr/>
    </dgm:pt>
    <dgm:pt modelId="{A4EA2594-9BFE-4139-822E-97E41D3E6ED2}" type="pres">
      <dgm:prSet presAssocID="{A8DCF6D2-070E-4000-9449-C4C8335CDEA3}" presName="sibTrans" presStyleCnt="0"/>
      <dgm:spPr/>
    </dgm:pt>
    <dgm:pt modelId="{03534A49-9221-44B6-974A-4E577F8E0277}" type="pres">
      <dgm:prSet presAssocID="{A64A5754-8AC6-4D92-9CEF-5B63D61F6335}" presName="node" presStyleLbl="node1" presStyleIdx="6" presStyleCnt="11">
        <dgm:presLayoutVars>
          <dgm:bulletEnabled val="1"/>
        </dgm:presLayoutVars>
      </dgm:prSet>
      <dgm:spPr/>
    </dgm:pt>
    <dgm:pt modelId="{57AE97E9-2DCF-4773-8DEE-FACDFB0D1064}" type="pres">
      <dgm:prSet presAssocID="{98C8812C-7E05-4BD2-9E8A-DEE9D1C814F7}" presName="sibTrans" presStyleCnt="0"/>
      <dgm:spPr/>
    </dgm:pt>
    <dgm:pt modelId="{99EBB69D-A65A-4EF0-AE3C-2AC61232C3C0}" type="pres">
      <dgm:prSet presAssocID="{BA2E4A07-597F-4DD8-B218-08431D6A3DEB}" presName="node" presStyleLbl="node1" presStyleIdx="7" presStyleCnt="11">
        <dgm:presLayoutVars>
          <dgm:bulletEnabled val="1"/>
        </dgm:presLayoutVars>
      </dgm:prSet>
      <dgm:spPr/>
    </dgm:pt>
    <dgm:pt modelId="{7E59040C-154E-468E-BDC7-263292B4F04E}" type="pres">
      <dgm:prSet presAssocID="{B0529376-8554-4AF2-9643-8C80B2D5E708}" presName="sibTrans" presStyleCnt="0"/>
      <dgm:spPr/>
    </dgm:pt>
    <dgm:pt modelId="{32808893-6CB1-45DB-AF24-450479F38508}" type="pres">
      <dgm:prSet presAssocID="{BA16E236-16F1-4F7D-9A32-4AE1A17498ED}" presName="node" presStyleLbl="node1" presStyleIdx="8" presStyleCnt="11">
        <dgm:presLayoutVars>
          <dgm:bulletEnabled val="1"/>
        </dgm:presLayoutVars>
      </dgm:prSet>
      <dgm:spPr/>
    </dgm:pt>
    <dgm:pt modelId="{BB7C077F-486C-4DB4-90D1-C5B7DCB10B63}" type="pres">
      <dgm:prSet presAssocID="{82F08785-8E39-4D9D-98B5-402CDA3D844E}" presName="sibTrans" presStyleCnt="0"/>
      <dgm:spPr/>
    </dgm:pt>
    <dgm:pt modelId="{E426290F-2BA4-4EB2-99D9-5CC86533FA2C}" type="pres">
      <dgm:prSet presAssocID="{F36DBB0A-DB0C-4372-8A43-43CED20D1371}" presName="node" presStyleLbl="node1" presStyleIdx="9" presStyleCnt="11">
        <dgm:presLayoutVars>
          <dgm:bulletEnabled val="1"/>
        </dgm:presLayoutVars>
      </dgm:prSet>
      <dgm:spPr/>
    </dgm:pt>
    <dgm:pt modelId="{0F24E46E-7F46-4D02-BD1F-6C0145997A36}" type="pres">
      <dgm:prSet presAssocID="{27D2E703-BC66-4C8E-A91C-A12C43A1AFF7}" presName="sibTrans" presStyleCnt="0"/>
      <dgm:spPr/>
    </dgm:pt>
    <dgm:pt modelId="{CA5C2CCB-6006-486E-809D-66F052945428}" type="pres">
      <dgm:prSet presAssocID="{566E486E-FE23-43D1-BEED-B94B488992A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6510801-B6F2-4D98-A88E-47CF2D0C59F2}" srcId="{332CFB96-2DB1-451B-A4FF-BCDF732F3C0E}" destId="{566E486E-FE23-43D1-BEED-B94B488992A7}" srcOrd="10" destOrd="0" parTransId="{4A3B63B5-D91F-41EE-B813-350D7F827BFC}" sibTransId="{28D5D85E-173B-49BA-9F31-A019F8663DB5}"/>
    <dgm:cxn modelId="{AE44A705-D219-4776-A80B-87C7005D11D7}" type="presOf" srcId="{6E2A6874-30D4-4A06-964E-16ABE592BA57}" destId="{E141362F-1DD2-4BC7-960C-8490C206D280}" srcOrd="0" destOrd="0" presId="urn:microsoft.com/office/officeart/2005/8/layout/default"/>
    <dgm:cxn modelId="{B0FBA50B-E13C-41D7-BB5C-8A382ACD5FFA}" srcId="{332CFB96-2DB1-451B-A4FF-BCDF732F3C0E}" destId="{85705994-371C-43B5-91F1-AAE82B61C08C}" srcOrd="3" destOrd="0" parTransId="{A7948AE3-7049-471D-AB86-DCBF889F67A3}" sibTransId="{C62A1651-3F84-4C00-A0AF-608BE69B802D}"/>
    <dgm:cxn modelId="{B028F51B-D8B8-4A30-A729-1FB44B8E00EC}" srcId="{332CFB96-2DB1-451B-A4FF-BCDF732F3C0E}" destId="{6E2A6874-30D4-4A06-964E-16ABE592BA57}" srcOrd="1" destOrd="0" parTransId="{29C5B03B-7328-49A6-9484-9BFA49D82982}" sibTransId="{772EFB38-7B51-4110-9367-357E1D466AE0}"/>
    <dgm:cxn modelId="{C8222528-F9C7-4431-940F-46179569B35E}" srcId="{332CFB96-2DB1-451B-A4FF-BCDF732F3C0E}" destId="{BA2E4A07-597F-4DD8-B218-08431D6A3DEB}" srcOrd="7" destOrd="0" parTransId="{3257C9C8-47A1-4569-B9CC-307893F8143A}" sibTransId="{B0529376-8554-4AF2-9643-8C80B2D5E708}"/>
    <dgm:cxn modelId="{E6DD3633-AF08-4E0B-9A75-D9AB36B166F6}" srcId="{332CFB96-2DB1-451B-A4FF-BCDF732F3C0E}" destId="{F36DBB0A-DB0C-4372-8A43-43CED20D1371}" srcOrd="9" destOrd="0" parTransId="{880B781E-1AE4-4585-871B-8315D79BBAAE}" sibTransId="{27D2E703-BC66-4C8E-A91C-A12C43A1AFF7}"/>
    <dgm:cxn modelId="{EFB49038-4B69-47F7-B771-4A6E634D5A28}" type="presOf" srcId="{BA16E236-16F1-4F7D-9A32-4AE1A17498ED}" destId="{32808893-6CB1-45DB-AF24-450479F38508}" srcOrd="0" destOrd="0" presId="urn:microsoft.com/office/officeart/2005/8/layout/default"/>
    <dgm:cxn modelId="{73678241-2651-4EF8-B7A1-DFCC700C97E6}" srcId="{332CFB96-2DB1-451B-A4FF-BCDF732F3C0E}" destId="{06575392-0E8C-48FF-8186-17A758F660C7}" srcOrd="4" destOrd="0" parTransId="{F9F47247-326E-41EB-A252-9B4C471514C1}" sibTransId="{1CD2F977-5E55-475A-AD1E-A9D9B74C5E2A}"/>
    <dgm:cxn modelId="{56A0BD63-64D2-4175-BB13-52A92FCDE063}" type="presOf" srcId="{566E486E-FE23-43D1-BEED-B94B488992A7}" destId="{CA5C2CCB-6006-486E-809D-66F052945428}" srcOrd="0" destOrd="0" presId="urn:microsoft.com/office/officeart/2005/8/layout/default"/>
    <dgm:cxn modelId="{4F99E969-DC5B-4760-8657-566D9442CD1C}" type="presOf" srcId="{85705994-371C-43B5-91F1-AAE82B61C08C}" destId="{8CE5A25C-4B81-480B-A1F1-06616191BD58}" srcOrd="0" destOrd="0" presId="urn:microsoft.com/office/officeart/2005/8/layout/default"/>
    <dgm:cxn modelId="{8F5CF972-4210-4EA1-8959-6D1B9E526105}" type="presOf" srcId="{F36DBB0A-DB0C-4372-8A43-43CED20D1371}" destId="{E426290F-2BA4-4EB2-99D9-5CC86533FA2C}" srcOrd="0" destOrd="0" presId="urn:microsoft.com/office/officeart/2005/8/layout/default"/>
    <dgm:cxn modelId="{5A3E017E-7897-4285-B5B2-265C327B5D84}" type="presOf" srcId="{A64A5754-8AC6-4D92-9CEF-5B63D61F6335}" destId="{03534A49-9221-44B6-974A-4E577F8E0277}" srcOrd="0" destOrd="0" presId="urn:microsoft.com/office/officeart/2005/8/layout/default"/>
    <dgm:cxn modelId="{523CBC88-7C74-4B20-9281-056FDA24213D}" type="presOf" srcId="{093FA63C-EC12-4E43-8185-088A6C3D1597}" destId="{28C04A4D-50F7-4055-B93F-D34F0D202538}" srcOrd="0" destOrd="0" presId="urn:microsoft.com/office/officeart/2005/8/layout/default"/>
    <dgm:cxn modelId="{B80A1B9F-88A9-4854-BB8B-7E60B2F5600F}" srcId="{332CFB96-2DB1-451B-A4FF-BCDF732F3C0E}" destId="{F48840D6-777F-4512-B84D-53048A374E8E}" srcOrd="5" destOrd="0" parTransId="{0A8A9F37-11CD-4283-B2BC-C8EF1574F2FE}" sibTransId="{A8DCF6D2-070E-4000-9449-C4C8335CDEA3}"/>
    <dgm:cxn modelId="{C672FC9F-7AF0-474B-A32A-A22CC8332FE0}" srcId="{332CFB96-2DB1-451B-A4FF-BCDF732F3C0E}" destId="{093FA63C-EC12-4E43-8185-088A6C3D1597}" srcOrd="0" destOrd="0" parTransId="{3A3683A2-C9E6-40EB-8E2B-6C45A04DB4AA}" sibTransId="{1836EC84-3CFB-48C3-B572-48CCE39A9E0D}"/>
    <dgm:cxn modelId="{267FE2A3-B7FE-4276-B4E6-8C94F13C346B}" type="presOf" srcId="{A6F162D9-6E2F-4F2E-B538-A05AF188BD0F}" destId="{3F3C3C0A-67EC-4442-9C7D-89B493596DF2}" srcOrd="0" destOrd="0" presId="urn:microsoft.com/office/officeart/2005/8/layout/default"/>
    <dgm:cxn modelId="{66C8D8A9-AED0-40E9-9148-F0EF10C964A4}" srcId="{332CFB96-2DB1-451B-A4FF-BCDF732F3C0E}" destId="{A6F162D9-6E2F-4F2E-B538-A05AF188BD0F}" srcOrd="2" destOrd="0" parTransId="{73BE95EC-7E57-4D3C-897E-8DFDDA184530}" sibTransId="{67CE8E6A-2D51-48CD-9EFF-77B4D05DBEE5}"/>
    <dgm:cxn modelId="{7C8F95B5-F050-4320-9381-E57DDDD7E513}" srcId="{332CFB96-2DB1-451B-A4FF-BCDF732F3C0E}" destId="{A64A5754-8AC6-4D92-9CEF-5B63D61F6335}" srcOrd="6" destOrd="0" parTransId="{8A3CC373-DDFC-40D0-B630-19616C7CBBD3}" sibTransId="{98C8812C-7E05-4BD2-9E8A-DEE9D1C814F7}"/>
    <dgm:cxn modelId="{1692C2C2-E68E-4177-B5AA-A7AF27571CCE}" srcId="{332CFB96-2DB1-451B-A4FF-BCDF732F3C0E}" destId="{BA16E236-16F1-4F7D-9A32-4AE1A17498ED}" srcOrd="8" destOrd="0" parTransId="{FE63C719-D313-48C3-8039-EBA86E09328C}" sibTransId="{82F08785-8E39-4D9D-98B5-402CDA3D844E}"/>
    <dgm:cxn modelId="{FEDF49DD-A744-44A2-9640-E0DFD4A81709}" type="presOf" srcId="{F48840D6-777F-4512-B84D-53048A374E8E}" destId="{C38BCC18-4CDC-497D-82F8-9C3BFB430229}" srcOrd="0" destOrd="0" presId="urn:microsoft.com/office/officeart/2005/8/layout/default"/>
    <dgm:cxn modelId="{DC071BE0-CDEE-42A4-BB11-99B34AE50DEE}" type="presOf" srcId="{06575392-0E8C-48FF-8186-17A758F660C7}" destId="{340E8F70-F855-4486-91E6-2748F80B2AAE}" srcOrd="0" destOrd="0" presId="urn:microsoft.com/office/officeart/2005/8/layout/default"/>
    <dgm:cxn modelId="{D87E36EA-969D-43C9-B41E-2F5C55F34A54}" type="presOf" srcId="{332CFB96-2DB1-451B-A4FF-BCDF732F3C0E}" destId="{9DF912B3-A3C9-486E-B7DB-6C2CFD1ABC4F}" srcOrd="0" destOrd="0" presId="urn:microsoft.com/office/officeart/2005/8/layout/default"/>
    <dgm:cxn modelId="{1C6F5EFC-4AC4-451B-8F43-FFF001D7E5F2}" type="presOf" srcId="{BA2E4A07-597F-4DD8-B218-08431D6A3DEB}" destId="{99EBB69D-A65A-4EF0-AE3C-2AC61232C3C0}" srcOrd="0" destOrd="0" presId="urn:microsoft.com/office/officeart/2005/8/layout/default"/>
    <dgm:cxn modelId="{681B0932-133B-4D74-90B1-04F73D08BC45}" type="presParOf" srcId="{9DF912B3-A3C9-486E-B7DB-6C2CFD1ABC4F}" destId="{28C04A4D-50F7-4055-B93F-D34F0D202538}" srcOrd="0" destOrd="0" presId="urn:microsoft.com/office/officeart/2005/8/layout/default"/>
    <dgm:cxn modelId="{4DBB0BE4-9DB7-423D-845B-1B4D52D8CC43}" type="presParOf" srcId="{9DF912B3-A3C9-486E-B7DB-6C2CFD1ABC4F}" destId="{BB7BDD72-0726-4AC5-AFF5-B84F52380FCE}" srcOrd="1" destOrd="0" presId="urn:microsoft.com/office/officeart/2005/8/layout/default"/>
    <dgm:cxn modelId="{7F36AD18-27CA-43BD-B3AE-C31614278BC6}" type="presParOf" srcId="{9DF912B3-A3C9-486E-B7DB-6C2CFD1ABC4F}" destId="{E141362F-1DD2-4BC7-960C-8490C206D280}" srcOrd="2" destOrd="0" presId="urn:microsoft.com/office/officeart/2005/8/layout/default"/>
    <dgm:cxn modelId="{84323C7B-0B91-4524-8CA6-4DCB3D805430}" type="presParOf" srcId="{9DF912B3-A3C9-486E-B7DB-6C2CFD1ABC4F}" destId="{C6250892-3F5C-43D7-B52D-535B9B99940C}" srcOrd="3" destOrd="0" presId="urn:microsoft.com/office/officeart/2005/8/layout/default"/>
    <dgm:cxn modelId="{BE878B8D-25D4-443C-BEF3-B9ED4A8B5768}" type="presParOf" srcId="{9DF912B3-A3C9-486E-B7DB-6C2CFD1ABC4F}" destId="{3F3C3C0A-67EC-4442-9C7D-89B493596DF2}" srcOrd="4" destOrd="0" presId="urn:microsoft.com/office/officeart/2005/8/layout/default"/>
    <dgm:cxn modelId="{E64D2D85-4C7C-4778-9B65-2F689F5E3652}" type="presParOf" srcId="{9DF912B3-A3C9-486E-B7DB-6C2CFD1ABC4F}" destId="{7196A9E0-6DF8-4ADF-AA8D-8DAE7E4AB943}" srcOrd="5" destOrd="0" presId="urn:microsoft.com/office/officeart/2005/8/layout/default"/>
    <dgm:cxn modelId="{07E70F82-61F8-432B-B924-7A4CBDABABC7}" type="presParOf" srcId="{9DF912B3-A3C9-486E-B7DB-6C2CFD1ABC4F}" destId="{8CE5A25C-4B81-480B-A1F1-06616191BD58}" srcOrd="6" destOrd="0" presId="urn:microsoft.com/office/officeart/2005/8/layout/default"/>
    <dgm:cxn modelId="{99D4F802-04F6-458B-B253-23FC5501CDD4}" type="presParOf" srcId="{9DF912B3-A3C9-486E-B7DB-6C2CFD1ABC4F}" destId="{03FFF188-E9B5-4174-B1E8-D78F757EB0B4}" srcOrd="7" destOrd="0" presId="urn:microsoft.com/office/officeart/2005/8/layout/default"/>
    <dgm:cxn modelId="{5C9107A3-43C4-4C1E-8252-19B128A3E5C9}" type="presParOf" srcId="{9DF912B3-A3C9-486E-B7DB-6C2CFD1ABC4F}" destId="{340E8F70-F855-4486-91E6-2748F80B2AAE}" srcOrd="8" destOrd="0" presId="urn:microsoft.com/office/officeart/2005/8/layout/default"/>
    <dgm:cxn modelId="{B77A40DE-1CE1-4829-8B7A-8D6CAE0C6241}" type="presParOf" srcId="{9DF912B3-A3C9-486E-B7DB-6C2CFD1ABC4F}" destId="{9CA04107-1673-418D-A18B-6D9A67890C56}" srcOrd="9" destOrd="0" presId="urn:microsoft.com/office/officeart/2005/8/layout/default"/>
    <dgm:cxn modelId="{0C549874-F0D0-4410-A99E-AAFA9B40ECBA}" type="presParOf" srcId="{9DF912B3-A3C9-486E-B7DB-6C2CFD1ABC4F}" destId="{C38BCC18-4CDC-497D-82F8-9C3BFB430229}" srcOrd="10" destOrd="0" presId="urn:microsoft.com/office/officeart/2005/8/layout/default"/>
    <dgm:cxn modelId="{1DDFD4BA-52A4-4E69-AD6F-D48B193AF17F}" type="presParOf" srcId="{9DF912B3-A3C9-486E-B7DB-6C2CFD1ABC4F}" destId="{A4EA2594-9BFE-4139-822E-97E41D3E6ED2}" srcOrd="11" destOrd="0" presId="urn:microsoft.com/office/officeart/2005/8/layout/default"/>
    <dgm:cxn modelId="{19579523-0E57-41FB-B400-049B51BD5912}" type="presParOf" srcId="{9DF912B3-A3C9-486E-B7DB-6C2CFD1ABC4F}" destId="{03534A49-9221-44B6-974A-4E577F8E0277}" srcOrd="12" destOrd="0" presId="urn:microsoft.com/office/officeart/2005/8/layout/default"/>
    <dgm:cxn modelId="{8F08CD03-B833-4AF0-8EFB-1581A8EEF89B}" type="presParOf" srcId="{9DF912B3-A3C9-486E-B7DB-6C2CFD1ABC4F}" destId="{57AE97E9-2DCF-4773-8DEE-FACDFB0D1064}" srcOrd="13" destOrd="0" presId="urn:microsoft.com/office/officeart/2005/8/layout/default"/>
    <dgm:cxn modelId="{CD2A71CC-6914-41F1-847B-0723E13EC40D}" type="presParOf" srcId="{9DF912B3-A3C9-486E-B7DB-6C2CFD1ABC4F}" destId="{99EBB69D-A65A-4EF0-AE3C-2AC61232C3C0}" srcOrd="14" destOrd="0" presId="urn:microsoft.com/office/officeart/2005/8/layout/default"/>
    <dgm:cxn modelId="{23EEF2D9-756D-4FCC-91DD-79CB829053FC}" type="presParOf" srcId="{9DF912B3-A3C9-486E-B7DB-6C2CFD1ABC4F}" destId="{7E59040C-154E-468E-BDC7-263292B4F04E}" srcOrd="15" destOrd="0" presId="urn:microsoft.com/office/officeart/2005/8/layout/default"/>
    <dgm:cxn modelId="{3992D788-669C-407D-B11D-B9070CE8BD07}" type="presParOf" srcId="{9DF912B3-A3C9-486E-B7DB-6C2CFD1ABC4F}" destId="{32808893-6CB1-45DB-AF24-450479F38508}" srcOrd="16" destOrd="0" presId="urn:microsoft.com/office/officeart/2005/8/layout/default"/>
    <dgm:cxn modelId="{EB1BDCC1-45D3-4F57-990B-B7B84FCECFF9}" type="presParOf" srcId="{9DF912B3-A3C9-486E-B7DB-6C2CFD1ABC4F}" destId="{BB7C077F-486C-4DB4-90D1-C5B7DCB10B63}" srcOrd="17" destOrd="0" presId="urn:microsoft.com/office/officeart/2005/8/layout/default"/>
    <dgm:cxn modelId="{F9C89C30-4F56-4BEC-8113-F3543CBF4029}" type="presParOf" srcId="{9DF912B3-A3C9-486E-B7DB-6C2CFD1ABC4F}" destId="{E426290F-2BA4-4EB2-99D9-5CC86533FA2C}" srcOrd="18" destOrd="0" presId="urn:microsoft.com/office/officeart/2005/8/layout/default"/>
    <dgm:cxn modelId="{5BE2C4B2-4C71-4AFE-A01C-D34381A2CAC7}" type="presParOf" srcId="{9DF912B3-A3C9-486E-B7DB-6C2CFD1ABC4F}" destId="{0F24E46E-7F46-4D02-BD1F-6C0145997A36}" srcOrd="19" destOrd="0" presId="urn:microsoft.com/office/officeart/2005/8/layout/default"/>
    <dgm:cxn modelId="{A0DB953C-D0A4-4486-AAF7-A3CFFCE6F95B}" type="presParOf" srcId="{9DF912B3-A3C9-486E-B7DB-6C2CFD1ABC4F}" destId="{CA5C2CCB-6006-486E-809D-66F05294542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4A4D-50F7-4055-B93F-D34F0D202538}">
      <dsp:nvSpPr>
        <dsp:cNvPr id="0" name=""/>
        <dsp:cNvSpPr/>
      </dsp:nvSpPr>
      <dsp:spPr>
        <a:xfrm>
          <a:off x="822156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246"/>
        <a:ext cx="1700714" cy="1020428"/>
      </dsp:txXfrm>
    </dsp:sp>
    <dsp:sp modelId="{E141362F-1DD2-4BC7-960C-8490C206D280}">
      <dsp:nvSpPr>
        <dsp:cNvPr id="0" name=""/>
        <dsp:cNvSpPr/>
      </dsp:nvSpPr>
      <dsp:spPr>
        <a:xfrm>
          <a:off x="2692942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Trust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246"/>
        <a:ext cx="1700714" cy="1020428"/>
      </dsp:txXfrm>
    </dsp:sp>
    <dsp:sp modelId="{3F3C3C0A-67EC-4442-9C7D-89B493596DF2}">
      <dsp:nvSpPr>
        <dsp:cNvPr id="0" name=""/>
        <dsp:cNvSpPr/>
      </dsp:nvSpPr>
      <dsp:spPr>
        <a:xfrm>
          <a:off x="4563728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Healthy communication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246"/>
        <a:ext cx="1700714" cy="1020428"/>
      </dsp:txXfrm>
    </dsp:sp>
    <dsp:sp modelId="{8CE5A25C-4B81-480B-A1F1-06616191BD58}">
      <dsp:nvSpPr>
        <dsp:cNvPr id="0" name=""/>
        <dsp:cNvSpPr/>
      </dsp:nvSpPr>
      <dsp:spPr>
        <a:xfrm>
          <a:off x="822156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Conflict resolution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191746"/>
        <a:ext cx="1700714" cy="1020428"/>
      </dsp:txXfrm>
    </dsp:sp>
    <dsp:sp modelId="{340E8F70-F855-4486-91E6-2748F80B2AAE}">
      <dsp:nvSpPr>
        <dsp:cNvPr id="0" name=""/>
        <dsp:cNvSpPr/>
      </dsp:nvSpPr>
      <dsp:spPr>
        <a:xfrm>
          <a:off x="2692942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Independence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191746"/>
        <a:ext cx="1700714" cy="1020428"/>
      </dsp:txXfrm>
    </dsp:sp>
    <dsp:sp modelId="{C38BCC18-4CDC-497D-82F8-9C3BFB430229}">
      <dsp:nvSpPr>
        <dsp:cNvPr id="0" name=""/>
        <dsp:cNvSpPr/>
      </dsp:nvSpPr>
      <dsp:spPr>
        <a:xfrm>
          <a:off x="4563728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Fun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191746"/>
        <a:ext cx="1700714" cy="1020428"/>
      </dsp:txXfrm>
    </dsp:sp>
    <dsp:sp modelId="{03534A49-9221-44B6-974A-4E577F8E0277}">
      <dsp:nvSpPr>
        <dsp:cNvPr id="0" name=""/>
        <dsp:cNvSpPr/>
      </dsp:nvSpPr>
      <dsp:spPr>
        <a:xfrm>
          <a:off x="822156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Supportive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2382246"/>
        <a:ext cx="1700714" cy="1020428"/>
      </dsp:txXfrm>
    </dsp:sp>
    <dsp:sp modelId="{99EBB69D-A65A-4EF0-AE3C-2AC61232C3C0}">
      <dsp:nvSpPr>
        <dsp:cNvPr id="0" name=""/>
        <dsp:cNvSpPr/>
      </dsp:nvSpPr>
      <dsp:spPr>
        <a:xfrm>
          <a:off x="2692942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Equality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2382246"/>
        <a:ext cx="1700714" cy="1020428"/>
      </dsp:txXfrm>
    </dsp:sp>
    <dsp:sp modelId="{32808893-6CB1-45DB-AF24-450479F38508}">
      <dsp:nvSpPr>
        <dsp:cNvPr id="0" name=""/>
        <dsp:cNvSpPr/>
      </dsp:nvSpPr>
      <dsp:spPr>
        <a:xfrm>
          <a:off x="4563728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Safe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2382246"/>
        <a:ext cx="1700714" cy="1020428"/>
      </dsp:txXfrm>
    </dsp:sp>
    <dsp:sp modelId="{E426290F-2BA4-4EB2-99D9-5CC86533FA2C}">
      <dsp:nvSpPr>
        <dsp:cNvPr id="0" name=""/>
        <dsp:cNvSpPr/>
      </dsp:nvSpPr>
      <dsp:spPr>
        <a:xfrm>
          <a:off x="1757549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Empathy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1757549" y="3572747"/>
        <a:ext cx="1700714" cy="1020428"/>
      </dsp:txXfrm>
    </dsp:sp>
    <dsp:sp modelId="{CA5C2CCB-6006-486E-809D-66F052945428}">
      <dsp:nvSpPr>
        <dsp:cNvPr id="0" name=""/>
        <dsp:cNvSpPr/>
      </dsp:nvSpPr>
      <dsp:spPr>
        <a:xfrm>
          <a:off x="3628335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Respecting personal boundaries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3628335" y="3572747"/>
        <a:ext cx="1700714" cy="102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86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400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4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3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cafs.on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Healthy Relationships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923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99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20574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Door Youth Centre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– 519-938-8031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000000"/>
                </a:solidFill>
              </a:rPr>
              <a:t>Choices Youth Shelter – 519-940-5687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>
                <a:solidFill>
                  <a:srgbClr val="000000"/>
                </a:solidFill>
              </a:rPr>
              <a:t>Dufferin Child and Family Services – 519-941-1530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>
                <a:solidFill>
                  <a:srgbClr val="000000"/>
                </a:solidFill>
              </a:rPr>
              <a:t>Youth Education @ FTP</a:t>
            </a:r>
            <a:r>
              <a:rPr lang="en-US" b="0" dirty="0">
                <a:solidFill>
                  <a:srgbClr val="000000"/>
                </a:solidFill>
              </a:rPr>
              <a:t> – 519-942-4122 ex 238</a:t>
            </a: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>
                <a:solidFill>
                  <a:srgbClr val="000000"/>
                </a:solidFill>
              </a:rPr>
              <a:t>Venture</a:t>
            </a:r>
            <a:r>
              <a:rPr lang="en-US" b="0" dirty="0">
                <a:solidFill>
                  <a:srgbClr val="000000"/>
                </a:solidFill>
              </a:rPr>
              <a:t> Academy (Mental Health &amp; Addiction) – 1-855-804-6896</a:t>
            </a:r>
          </a:p>
          <a:p>
            <a:pPr marL="457200" lvl="0" indent="-457200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</a:rPr>
              <a:t>DCAF – 519-941-1530 or </a:t>
            </a:r>
            <a:r>
              <a:rPr lang="en-US" b="0" dirty="0">
                <a:solidFill>
                  <a:srgbClr val="000000"/>
                </a:solidFill>
                <a:hlinkClick r:id="rId3"/>
              </a:rPr>
              <a:t>https://dcafs.on.ca/</a:t>
            </a:r>
            <a:endParaRPr lang="en-US" b="0" dirty="0">
              <a:solidFill>
                <a:srgbClr val="000000"/>
              </a:solidFill>
            </a:endParaRPr>
          </a:p>
          <a:p>
            <a:pPr lvl="0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n-US" b="0" baseline="0" dirty="0">
              <a:solidFill>
                <a:srgbClr val="0000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22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3DA1C-334C-4D6C-8EA0-FD72B68F0E4E}"/>
              </a:ext>
            </a:extLst>
          </p:cNvPr>
          <p:cNvSpPr/>
          <p:nvPr/>
        </p:nvSpPr>
        <p:spPr>
          <a:xfrm>
            <a:off x="400050" y="399871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Characteristics of a</a:t>
            </a:r>
            <a:b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</a:b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Healthy Relationship</a:t>
            </a:r>
            <a:endParaRPr kumimoji="0" lang="en-US" sz="3600" i="0" u="none" strike="noStrike" kern="1200" cap="all" normalizeH="0" noProof="0" dirty="0">
              <a:ln w="0"/>
              <a:uLnTx/>
              <a:uFillTx/>
              <a:latin typeface="Arial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C048D7-0DAA-4CFC-87EE-87E784E54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77099"/>
              </p:ext>
            </p:extLst>
          </p:nvPr>
        </p:nvGraphicFramePr>
        <p:xfrm>
          <a:off x="1028700" y="1600200"/>
          <a:ext cx="7086600" cy="459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13C2C3-935D-478E-8CC2-BA6AC4BD71A9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3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995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479962"/>
            <a:ext cx="8229601" cy="44935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Say “no” and let the person know you mean it.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Times New Roman" charset="0"/>
              </a:rPr>
              <a:t>Stand up straight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, and make eye contact.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Say how you feel.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Do not make excuses.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Stick up for yourself.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Calibri" charset="0"/>
                <a:cs typeface="Times New Roman" charset="0"/>
              </a:rPr>
              <a:t>Walk away from the situation.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Calibri" charset="0"/>
                <a:cs typeface="Times New Roman" charset="0"/>
              </a:rPr>
              <a:t>Find something else to do with other friends.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Calibri" charset="0"/>
                <a:cs typeface="Times New Roman" charset="0"/>
              </a:rPr>
              <a:t>Hang out with friends who will speak up and support you in resisting peer pressure.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Ways to Resist Peer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3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751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9D30D4-D5E1-4759-9BE2-78CD3D752F71}"/>
              </a:ext>
            </a:extLst>
          </p:cNvPr>
          <p:cNvSpPr txBox="1">
            <a:spLocks/>
          </p:cNvSpPr>
          <p:nvPr/>
        </p:nvSpPr>
        <p:spPr>
          <a:xfrm>
            <a:off x="2543950" y="4337844"/>
            <a:ext cx="1598338" cy="6969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2"/>
                </a:solidFill>
              </a:rPr>
              <a:t>LINK</a:t>
            </a:r>
            <a:endParaRPr lang="en-CA" sz="4000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968661-46B0-491C-948B-2F8B5E83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8E7E-798C-4757-9785-A390A6875524}"/>
              </a:ext>
            </a:extLst>
          </p:cNvPr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E24341-B546-4E1B-B59E-8B35F79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D41F3-42E9-433C-8CB4-679FA9C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7182-2192-4E11-958C-E5D052857CD3}"/>
              </a:ext>
            </a:extLst>
          </p:cNvPr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CE10-AF86-468F-9486-156FFDBFA1B3}"/>
              </a:ext>
            </a:extLst>
          </p:cNvPr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0FD8-6B9B-47FB-8370-CBE492B0953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7BC9C7-3A7C-442B-9008-2F46252C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30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15280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62697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318246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6941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F541F-2CF8-4CA2-A2F1-C26DF7B64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30fcd2-685a-4303-9abd-50890384b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B6F96-ACF6-4E08-93B2-D1A808DD82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AF4E58-2C68-40FA-96B8-09B742CC9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79233</TotalTime>
  <Words>820</Words>
  <Application>Microsoft Office PowerPoint</Application>
  <PresentationFormat>On-screen Show (4:3)</PresentationFormat>
  <Paragraphs>129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Chris Morton</cp:lastModifiedBy>
  <cp:revision>1551</cp:revision>
  <cp:lastPrinted>2019-02-04T21:20:22Z</cp:lastPrinted>
  <dcterms:created xsi:type="dcterms:W3CDTF">2016-05-10T22:41:07Z</dcterms:created>
  <dcterms:modified xsi:type="dcterms:W3CDTF">2022-11-23T23:16:33Z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