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drawing3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8"/>
  </p:notesMasterIdLst>
  <p:handoutMasterIdLst>
    <p:handoutMasterId r:id="rId19"/>
  </p:handoutMasterIdLst>
  <p:sldIdLst>
    <p:sldId id="2299" r:id="rId2"/>
    <p:sldId id="2300" r:id="rId3"/>
    <p:sldId id="2309" r:id="rId4"/>
    <p:sldId id="2310" r:id="rId5"/>
    <p:sldId id="2311" r:id="rId6"/>
    <p:sldId id="2504" r:id="rId7"/>
    <p:sldId id="2505" r:id="rId8"/>
    <p:sldId id="2506" r:id="rId9"/>
    <p:sldId id="2301" r:id="rId10"/>
    <p:sldId id="2302" r:id="rId11"/>
    <p:sldId id="2303" r:id="rId12"/>
    <p:sldId id="2304" r:id="rId13"/>
    <p:sldId id="2305" r:id="rId14"/>
    <p:sldId id="2306" r:id="rId15"/>
    <p:sldId id="2307" r:id="rId16"/>
    <p:sldId id="2308" r:id="rId17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99"/>
            <p14:sldId id="2300"/>
            <p14:sldId id="2309"/>
            <p14:sldId id="2310"/>
            <p14:sldId id="2311"/>
            <p14:sldId id="2504"/>
            <p14:sldId id="2505"/>
            <p14:sldId id="2506"/>
            <p14:sldId id="2301"/>
            <p14:sldId id="2302"/>
            <p14:sldId id="2303"/>
            <p14:sldId id="2304"/>
            <p14:sldId id="2305"/>
            <p14:sldId id="2306"/>
            <p14:sldId id="2307"/>
            <p14:sldId id="2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BBDDE6"/>
    <a:srgbClr val="FFE1E1"/>
    <a:srgbClr val="008000"/>
    <a:srgbClr val="47CFFF"/>
    <a:srgbClr val="FFFF99"/>
    <a:srgbClr val="BBE0E3"/>
    <a:srgbClr val="2F778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7739" autoAdjust="0"/>
  </p:normalViewPr>
  <p:slideViewPr>
    <p:cSldViewPr>
      <p:cViewPr varScale="1">
        <p:scale>
          <a:sx n="85" d="100"/>
          <a:sy n="85" d="100"/>
        </p:scale>
        <p:origin x="1884" y="84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83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9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7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569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457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90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961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92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0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10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Sexual Exploitation</a:t>
            </a:r>
          </a:p>
          <a:p>
            <a:pPr lvl="0">
              <a:lnSpc>
                <a:spcPct val="100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15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18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77973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183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54209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3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941267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287017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554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59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Sexual exploitation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E396A0-98FE-46C0-85C6-FCF13EF28E23}"/>
              </a:ext>
            </a:extLst>
          </p:cNvPr>
          <p:cNvSpPr txBox="1">
            <a:spLocks/>
          </p:cNvSpPr>
          <p:nvPr/>
        </p:nvSpPr>
        <p:spPr bwMode="auto">
          <a:xfrm>
            <a:off x="514350" y="2756416"/>
            <a:ext cx="8115300" cy="1345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175" lvl="0" algn="ctr">
              <a:lnSpc>
                <a:spcPct val="85000"/>
              </a:lnSpc>
              <a:spcBef>
                <a:spcPct val="20000"/>
              </a:spcBef>
              <a:buClr>
                <a:srgbClr val="6E0000"/>
              </a:buClr>
              <a:buSzPct val="85000"/>
              <a:defRPr/>
            </a:pPr>
            <a:r>
              <a:rPr lang="en-US" b="0" kern="0" dirty="0">
                <a:solidFill>
                  <a:srgbClr val="000000"/>
                </a:solidFill>
              </a:rPr>
              <a:t>“Sexual exploitation” is the sexual abuse of children and youth through the exchange of sex or sexual acts for drugs, food, shelter, protection, other basics in life, </a:t>
            </a:r>
            <a:br>
              <a:rPr lang="en-US" b="0" kern="0" dirty="0">
                <a:solidFill>
                  <a:srgbClr val="000000"/>
                </a:solidFill>
              </a:rPr>
            </a:br>
            <a:r>
              <a:rPr lang="en-US" b="0" kern="0" dirty="0">
                <a:solidFill>
                  <a:srgbClr val="000000"/>
                </a:solidFill>
              </a:rPr>
              <a:t>and / or money.</a:t>
            </a:r>
          </a:p>
        </p:txBody>
      </p:sp>
    </p:spTree>
    <p:extLst>
      <p:ext uri="{BB962C8B-B14F-4D97-AF65-F5344CB8AC3E}">
        <p14:creationId xmlns:p14="http://schemas.microsoft.com/office/powerpoint/2010/main" val="254767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8F27A-80F5-478D-B807-D6F565647702}"/>
              </a:ext>
            </a:extLst>
          </p:cNvPr>
          <p:cNvSpPr txBox="1"/>
          <p:nvPr/>
        </p:nvSpPr>
        <p:spPr>
          <a:xfrm>
            <a:off x="457200" y="1371600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children who are forced into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selling sex; or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children who are forced to take sexual pictures / videos of themselves that can be sent electronically (known as “child sexual abuse images”, formerly called “child pornography”).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BC32E-C3E9-41B0-92A1-DFCA9F8C153B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TYPES OF sexual exploitation: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C7827-5D5A-4B80-B9F8-6D21D5689BA2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386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485900"/>
            <a:ext cx="82296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400" dirty="0">
                <a:solidFill>
                  <a:srgbClr val="6E0000"/>
                </a:solidFill>
              </a:rPr>
              <a:t>STEP 1: </a:t>
            </a:r>
            <a:r>
              <a:rPr lang="en-US" sz="2400" dirty="0">
                <a:solidFill>
                  <a:srgbClr val="000000"/>
                </a:solidFill>
              </a:rPr>
              <a:t>TARGETING</a:t>
            </a:r>
            <a:r>
              <a:rPr lang="en-US" sz="2400" dirty="0">
                <a:solidFill>
                  <a:srgbClr val="6E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400" dirty="0">
                <a:solidFill>
                  <a:srgbClr val="6E0000"/>
                </a:solidFill>
              </a:rPr>
              <a:t>STEP 2: </a:t>
            </a:r>
            <a:r>
              <a:rPr lang="en-US" sz="2400" dirty="0">
                <a:solidFill>
                  <a:srgbClr val="000000"/>
                </a:solidFill>
              </a:rPr>
              <a:t>FRIENDSHIP FORMING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400" dirty="0">
                <a:solidFill>
                  <a:srgbClr val="6E0000"/>
                </a:solidFill>
              </a:rPr>
              <a:t>STEP 3: </a:t>
            </a:r>
            <a:r>
              <a:rPr lang="en-US" sz="2400" dirty="0">
                <a:solidFill>
                  <a:srgbClr val="000000"/>
                </a:solidFill>
              </a:rPr>
              <a:t>LOVING RELATIONSHIP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400" dirty="0">
                <a:solidFill>
                  <a:srgbClr val="6E0000"/>
                </a:solidFill>
              </a:rPr>
              <a:t>STEP 4: </a:t>
            </a:r>
            <a:r>
              <a:rPr lang="en-US" sz="2400" dirty="0">
                <a:solidFill>
                  <a:srgbClr val="000000"/>
                </a:solidFill>
              </a:rPr>
              <a:t>ABUSIVE RELATIONSHIP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Grooming: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4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525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144137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Observing the child or youth and gathering information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Compliments: “I have never met anyone like you”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nice and making the child or youth feel valued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Giving gifts that the child or youth could not afford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Gaining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STEP 1: TARGETING: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5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237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1441371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Making the child or youth feel special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Intently listening to what the child or youth has to say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there for the child or youth when they need to talk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Offering to help and protect the child or youth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Testing out physical contact, e.g., ‘accidentally’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touching them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>
                <a:ln w="0"/>
                <a:latin typeface="Arial"/>
                <a:ea typeface="+mj-ea"/>
                <a:cs typeface="Times New Roman" charset="0"/>
              </a:rPr>
              <a:t>STEP 2: </a:t>
            </a: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FRIENDSHIP FORMING: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002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1441371"/>
            <a:ext cx="8229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Referring to the child or youth as a girlfriend /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boyfriend / partner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Establishing a sexual relationship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Lowering inhibitions, e.g., watching porn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Involving the child or youth in forbidden activities,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e.g., drinking and drugs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STEP 3: LOVING RELATIONSHIP: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7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471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1441371"/>
            <a:ext cx="85725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Isolation from family and friends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Threatening to harm the child or youth or their family members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Withholding love and affection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Emotional abuse: making the child or youth feel worthless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Physical and sexual abuse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Making the child or youth have sex with other people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Making the child or youth pose for sexual pictures or videos and posting them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Making the child or youth dependent on alcohol and drugs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STEP 4: ABUSIVE RELATIONSHIP: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8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769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8412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9A1EB6-1456-4E2F-89D9-FE5DC7014F02}"/>
</file>

<file path=customXml/itemProps2.xml><?xml version="1.0" encoding="utf-8"?>
<ds:datastoreItem xmlns:ds="http://schemas.openxmlformats.org/officeDocument/2006/customXml" ds:itemID="{9DCD42B2-38E8-461C-99C1-25AE9CF670FD}"/>
</file>

<file path=customXml/itemProps3.xml><?xml version="1.0" encoding="utf-8"?>
<ds:datastoreItem xmlns:ds="http://schemas.openxmlformats.org/officeDocument/2006/customXml" ds:itemID="{73E2F96D-0BCA-4080-9B04-F33061C3E9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79551</TotalTime>
  <Words>1016</Words>
  <Application>Microsoft Office PowerPoint</Application>
  <PresentationFormat>On-screen Show (4:3)</PresentationFormat>
  <Paragraphs>151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1585</cp:revision>
  <cp:lastPrinted>2019-02-04T21:20:22Z</cp:lastPrinted>
  <dcterms:created xsi:type="dcterms:W3CDTF">2016-05-10T22:41:07Z</dcterms:created>
  <dcterms:modified xsi:type="dcterms:W3CDTF">2020-03-24T00:06:28Z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