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7"/>
  </p:notesMasterIdLst>
  <p:handoutMasterIdLst>
    <p:handoutMasterId r:id="rId18"/>
  </p:handoutMasterIdLst>
  <p:sldIdLst>
    <p:sldId id="2313" r:id="rId2"/>
    <p:sldId id="2316" r:id="rId3"/>
    <p:sldId id="2507" r:id="rId4"/>
    <p:sldId id="2332" r:id="rId5"/>
    <p:sldId id="2508" r:id="rId6"/>
    <p:sldId id="2509" r:id="rId7"/>
    <p:sldId id="2510" r:id="rId8"/>
    <p:sldId id="2319" r:id="rId9"/>
    <p:sldId id="2320" r:id="rId10"/>
    <p:sldId id="2321" r:id="rId11"/>
    <p:sldId id="2322" r:id="rId12"/>
    <p:sldId id="2323" r:id="rId13"/>
    <p:sldId id="2324" r:id="rId14"/>
    <p:sldId id="2325" r:id="rId15"/>
    <p:sldId id="2326" r:id="rId16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313"/>
            <p14:sldId id="2316"/>
            <p14:sldId id="2507"/>
            <p14:sldId id="2332"/>
            <p14:sldId id="2508"/>
            <p14:sldId id="2509"/>
            <p14:sldId id="2510"/>
            <p14:sldId id="2319"/>
            <p14:sldId id="2320"/>
            <p14:sldId id="2321"/>
            <p14:sldId id="2322"/>
            <p14:sldId id="2323"/>
            <p14:sldId id="2324"/>
            <p14:sldId id="2325"/>
            <p14:sldId id="2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C0C0C0"/>
    <a:srgbClr val="BBDDE6"/>
    <a:srgbClr val="FFE1E1"/>
    <a:srgbClr val="008000"/>
    <a:srgbClr val="47CFFF"/>
    <a:srgbClr val="FFFF99"/>
    <a:srgbClr val="BBE0E3"/>
    <a:srgbClr val="2F778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87" autoAdjust="0"/>
    <p:restoredTop sz="77739" autoAdjust="0"/>
  </p:normalViewPr>
  <p:slideViewPr>
    <p:cSldViewPr>
      <p:cViewPr varScale="1">
        <p:scale>
          <a:sx n="85" d="100"/>
          <a:sy n="85" d="100"/>
        </p:scale>
        <p:origin x="1884" y="84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6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2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8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0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7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6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9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11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Substance use and addiction</a:t>
            </a:r>
          </a:p>
          <a:p>
            <a:pPr lvl="0">
              <a:lnSpc>
                <a:spcPct val="100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15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18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66229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324823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6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979121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287917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4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860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6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Emotional: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Feel anxious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Feel depressed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Have trouble focusing on school /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Impacts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 / 7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66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Physical: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Harm to the brain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Injuries from fights and violence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Blackouts, hallucinations, seizures, and vomiting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Alcohol poisoning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Death from drug overdose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Death from drinking and driving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Impacts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 / </a:t>
            </a:r>
            <a:r>
              <a:rPr lang="en-US" b="1" kern="0" dirty="0">
                <a:solidFill>
                  <a:schemeClr val="accent1"/>
                </a:solidFill>
              </a:rPr>
              <a:t>7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305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Relational: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Hurt relationships or loss of relationships with family and friends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Loss of trust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Violence in relationships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Withdrawal from activities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Quitting school, sport, or recreational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Impacts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/ 7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787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Legal: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Jail time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Fines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Criminal record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Impacts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5 / 7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182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Does the person want to cut down or stop using the substance, but cannot?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 they spend a lot of time getting, using, or recovering from the substance?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 they have cravings and urges to use the substance?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 they continue the substance use even though it is causing problems in their relationships?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Is the substance use stopping them from managing school or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SIGNS OF SUBSTANCE ABUSE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/ 7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948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 they miss sports or cadet / JCR training or other social activities that are important to them due to substance use?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 they keep using substances even though it puts them in danger?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 they have to keep using more and more of the substance to feel the effects?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Have they developed withdrawal symptoms such as anxiety, confusion, irritability, or rapid heartbeat?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SIGNS OF SUBSTANCE ABUSE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7 / 7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11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4986046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2045E0-ECA5-4D6E-9BBB-C12F9E83BB67}"/>
</file>

<file path=customXml/itemProps2.xml><?xml version="1.0" encoding="utf-8"?>
<ds:datastoreItem xmlns:ds="http://schemas.openxmlformats.org/officeDocument/2006/customXml" ds:itemID="{982D2673-7977-4025-B91E-1884F9058681}"/>
</file>

<file path=customXml/itemProps3.xml><?xml version="1.0" encoding="utf-8"?>
<ds:datastoreItem xmlns:ds="http://schemas.openxmlformats.org/officeDocument/2006/customXml" ds:itemID="{CA0C87D0-284C-4E46-8E25-04D979C8D2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79549</TotalTime>
  <Words>962</Words>
  <Application>Microsoft Office PowerPoint</Application>
  <PresentationFormat>On-screen Show (4:3)</PresentationFormat>
  <Paragraphs>144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1583</cp:revision>
  <cp:lastPrinted>2019-02-04T21:20:22Z</cp:lastPrinted>
  <dcterms:created xsi:type="dcterms:W3CDTF">2016-05-10T22:41:07Z</dcterms:created>
  <dcterms:modified xsi:type="dcterms:W3CDTF">2020-03-24T00:04:28Z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