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3.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colors3.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layout3.xml" ContentType="application/vnd.openxmlformats-officedocument.drawingml.diagramLayout+xml"/>
  <Override PartName="/ppt/diagrams/drawing3.xml" ContentType="application/vnd.ms-office.drawingml.diagramDrawing+xml"/>
  <Override PartName="/ppt/diagrams/quickStyle3.xml" ContentType="application/vnd.openxmlformats-officedocument.drawingml.diagramStyl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838" r:id="rId1"/>
  </p:sldMasterIdLst>
  <p:notesMasterIdLst>
    <p:notesMasterId r:id="rId20"/>
  </p:notesMasterIdLst>
  <p:handoutMasterIdLst>
    <p:handoutMasterId r:id="rId21"/>
  </p:handoutMasterIdLst>
  <p:sldIdLst>
    <p:sldId id="2260" r:id="rId2"/>
    <p:sldId id="2489" r:id="rId3"/>
    <p:sldId id="2261" r:id="rId4"/>
    <p:sldId id="2490" r:id="rId5"/>
    <p:sldId id="2491" r:id="rId6"/>
    <p:sldId id="2493" r:id="rId7"/>
    <p:sldId id="2496" r:id="rId8"/>
    <p:sldId id="2495" r:id="rId9"/>
    <p:sldId id="2494" r:id="rId10"/>
    <p:sldId id="2497" r:id="rId11"/>
    <p:sldId id="2265" r:id="rId12"/>
    <p:sldId id="2266" r:id="rId13"/>
    <p:sldId id="2267" r:id="rId14"/>
    <p:sldId id="2268" r:id="rId15"/>
    <p:sldId id="2269" r:id="rId16"/>
    <p:sldId id="2270" r:id="rId17"/>
    <p:sldId id="2271" r:id="rId18"/>
    <p:sldId id="2272" r:id="rId19"/>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521415D9-36F7-43E2-AB2F-B90AF26B5E84}">
      <p14:sectionLst xmlns:p14="http://schemas.microsoft.com/office/powerpoint/2010/main">
        <p14:section name="Default Section" id="{C95DBD2C-9CAB-44C8-9716-52D1F3D21AEF}">
          <p14:sldIdLst>
            <p14:sldId id="2260"/>
            <p14:sldId id="2489"/>
            <p14:sldId id="2261"/>
            <p14:sldId id="2490"/>
            <p14:sldId id="2491"/>
            <p14:sldId id="2493"/>
            <p14:sldId id="2496"/>
            <p14:sldId id="2495"/>
            <p14:sldId id="2494"/>
            <p14:sldId id="2497"/>
            <p14:sldId id="2265"/>
            <p14:sldId id="2266"/>
            <p14:sldId id="2267"/>
            <p14:sldId id="2268"/>
            <p14:sldId id="2269"/>
            <p14:sldId id="2270"/>
            <p14:sldId id="2271"/>
            <p14:sldId id="2272"/>
          </p14:sldIdLst>
        </p14:section>
      </p14:sectionLst>
    </p:ext>
    <p:ext uri="{EFAFB233-063F-42B5-8137-9DF3F51BA10A}">
      <p15:sldGuideLst xmlns:p15="http://schemas.microsoft.com/office/powerpoint/2012/main">
        <p15:guide id="1" orient="horz" pos="288" userDrawn="1">
          <p15:clr>
            <a:srgbClr val="A4A3A4"/>
          </p15:clr>
        </p15:guide>
        <p15:guide id="2" orient="horz" pos="3168">
          <p15:clr>
            <a:srgbClr val="A4A3A4"/>
          </p15:clr>
        </p15:guide>
        <p15:guide id="3" orient="horz" pos="3518">
          <p15:clr>
            <a:srgbClr val="A4A3A4"/>
          </p15:clr>
        </p15:guide>
        <p15:guide id="4" pos="288" userDrawn="1">
          <p15:clr>
            <a:srgbClr val="A4A3A4"/>
          </p15:clr>
        </p15:guide>
        <p15:guide id="5" orient="horz" pos="792" userDrawn="1">
          <p15:clr>
            <a:srgbClr val="A4A3A4"/>
          </p15:clr>
        </p15:guide>
        <p15:guide id="6" pos="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mara Wee" initials="TW" lastIdx="21" clrIdx="0"/>
  <p:cmAuthor id="1" name="Lisa Evanoff" initials="LE" lastIdx="11" clrIdx="1"/>
  <p:cmAuthor id="2" name="user" initials="u" lastIdx="1" clrIdx="2"/>
  <p:cmAuthor id="3" name="Yvette Plante" initials="YP"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C0C0C0"/>
    <a:srgbClr val="BBDDE6"/>
    <a:srgbClr val="FFE1E1"/>
    <a:srgbClr val="008000"/>
    <a:srgbClr val="47CFFF"/>
    <a:srgbClr val="FFFF99"/>
    <a:srgbClr val="BBE0E3"/>
    <a:srgbClr val="2F778A"/>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87" autoAdjust="0"/>
    <p:restoredTop sz="77739" autoAdjust="0"/>
  </p:normalViewPr>
  <p:slideViewPr>
    <p:cSldViewPr>
      <p:cViewPr varScale="1">
        <p:scale>
          <a:sx n="85" d="100"/>
          <a:sy n="85" d="100"/>
        </p:scale>
        <p:origin x="1884" y="84"/>
      </p:cViewPr>
      <p:guideLst>
        <p:guide orient="horz" pos="288"/>
        <p:guide orient="horz" pos="3168"/>
        <p:guide orient="horz" pos="3518"/>
        <p:guide pos="288"/>
        <p:guide orient="horz" pos="792"/>
        <p:guide pos="432"/>
      </p:guideLst>
    </p:cSldViewPr>
  </p:slideViewPr>
  <p:notesTextViewPr>
    <p:cViewPr>
      <p:scale>
        <a:sx n="100" d="100"/>
        <a:sy n="100" d="100"/>
      </p:scale>
      <p:origin x="0" y="0"/>
    </p:cViewPr>
  </p:notesTextViewPr>
  <p:sorterViewPr>
    <p:cViewPr>
      <p:scale>
        <a:sx n="66" d="100"/>
        <a:sy n="66" d="100"/>
      </p:scale>
      <p:origin x="0" y="0"/>
    </p:cViewPr>
  </p:sorter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95A27B61-DF33-41BB-A5FE-70CBA5E917A0}">
      <dgm:prSet phldrT="[Text]" custT="1"/>
      <dgm:spPr>
        <a:solidFill>
          <a:schemeClr val="bg2"/>
        </a:solidFill>
      </dgm:spPr>
      <dgm:t>
        <a:bodyPr/>
        <a:lstStyle/>
        <a:p>
          <a:r>
            <a:rPr lang="en-US" sz="2200" b="0" dirty="0">
              <a:solidFill>
                <a:schemeClr val="tx2"/>
              </a:solidFill>
            </a:rPr>
            <a:t>Sad</a:t>
          </a:r>
          <a:endParaRPr lang="en-CA" sz="2200"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custT="1"/>
      <dgm:spPr>
        <a:solidFill>
          <a:schemeClr val="bg2"/>
        </a:solidFill>
      </dgm:spPr>
      <dgm:t>
        <a:bodyPr/>
        <a:lstStyle/>
        <a:p>
          <a:r>
            <a:rPr lang="en-US" sz="2200" b="0" dirty="0">
              <a:solidFill>
                <a:schemeClr val="tx2"/>
              </a:solidFill>
            </a:rPr>
            <a:t>Angry</a:t>
          </a:r>
          <a:endParaRPr lang="en-CA" sz="2200" b="0" dirty="0">
            <a:solidFill>
              <a:schemeClr val="tx2"/>
            </a:solidFill>
          </a:endParaRP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13437CE0-63A6-4F18-8D4B-F5D242B1EE7B}">
      <dgm:prSet phldrT="[Text]" custT="1"/>
      <dgm:spPr>
        <a:solidFill>
          <a:schemeClr val="bg2"/>
        </a:solidFill>
      </dgm:spPr>
      <dgm:t>
        <a:bodyPr/>
        <a:lstStyle/>
        <a:p>
          <a:r>
            <a:rPr lang="en-US" sz="2200" b="0" dirty="0">
              <a:solidFill>
                <a:schemeClr val="tx2"/>
              </a:solidFill>
            </a:rPr>
            <a:t>Taking big risks</a:t>
          </a:r>
          <a:endParaRPr lang="en-CA" sz="2200" b="0" dirty="0">
            <a:solidFill>
              <a:schemeClr val="tx2"/>
            </a:solidFill>
          </a:endParaRPr>
        </a:p>
      </dgm:t>
    </dgm:pt>
    <dgm:pt modelId="{13863DBF-41B3-4D37-912B-9EACF0C49501}" type="parTrans" cxnId="{DD203E94-664A-4BB4-9F55-1C7249649235}">
      <dgm:prSet/>
      <dgm:spPr/>
      <dgm:t>
        <a:bodyPr/>
        <a:lstStyle/>
        <a:p>
          <a:endParaRPr lang="en-CA"/>
        </a:p>
      </dgm:t>
    </dgm:pt>
    <dgm:pt modelId="{3E7E4C66-7B0E-419B-AB3F-A11A1F82222C}" type="sibTrans" cxnId="{DD203E94-664A-4BB4-9F55-1C7249649235}">
      <dgm:prSet/>
      <dgm:spPr/>
      <dgm:t>
        <a:bodyPr/>
        <a:lstStyle/>
        <a:p>
          <a:endParaRPr lang="en-CA"/>
        </a:p>
      </dgm:t>
    </dgm:pt>
    <dgm:pt modelId="{ABF36597-4609-4D35-BA24-A27AB378310C}">
      <dgm:prSet phldrT="[Text]" custT="1"/>
      <dgm:spPr>
        <a:solidFill>
          <a:schemeClr val="bg2"/>
        </a:solidFill>
      </dgm:spPr>
      <dgm:t>
        <a:bodyPr/>
        <a:lstStyle/>
        <a:p>
          <a:r>
            <a:rPr lang="en-US" sz="2200" b="0" dirty="0">
              <a:solidFill>
                <a:schemeClr val="tx2"/>
              </a:solidFill>
            </a:rPr>
            <a:t>Hurting themselves or others </a:t>
          </a:r>
          <a:endParaRPr lang="en-CA" sz="2200"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0B2D07EC-A186-42A5-BB83-7BBC06809B14}">
      <dgm:prSet phldrT="[Text]" custT="1"/>
      <dgm:spPr>
        <a:solidFill>
          <a:schemeClr val="bg2"/>
        </a:solidFill>
      </dgm:spPr>
      <dgm:t>
        <a:bodyPr/>
        <a:lstStyle/>
        <a:p>
          <a:r>
            <a:rPr lang="en-US" sz="2200" b="0" dirty="0">
              <a:solidFill>
                <a:schemeClr val="tx2"/>
              </a:solidFill>
            </a:rPr>
            <a:t>Using drugs and alcohol </a:t>
          </a:r>
          <a:endParaRPr lang="en-CA" sz="2200" b="0" dirty="0">
            <a:solidFill>
              <a:schemeClr val="tx2"/>
            </a:solidFill>
          </a:endParaRPr>
        </a:p>
      </dgm:t>
    </dgm:pt>
    <dgm:pt modelId="{06AAAA47-D5AE-4404-9F1A-52007FE371E5}" type="parTrans" cxnId="{67171DCC-F836-44A9-BD6F-4B60350A213E}">
      <dgm:prSet/>
      <dgm:spPr/>
      <dgm:t>
        <a:bodyPr/>
        <a:lstStyle/>
        <a:p>
          <a:endParaRPr lang="en-CA"/>
        </a:p>
      </dgm:t>
    </dgm:pt>
    <dgm:pt modelId="{E657C8AB-F9DA-43C7-8E9A-579FEB73D3D2}" type="sibTrans" cxnId="{67171DCC-F836-44A9-BD6F-4B60350A213E}">
      <dgm:prSet/>
      <dgm:spPr/>
      <dgm:t>
        <a:bodyPr/>
        <a:lstStyle/>
        <a:p>
          <a:endParaRPr lang="en-CA"/>
        </a:p>
      </dgm:t>
    </dgm:pt>
    <dgm:pt modelId="{4EA827BA-DDC4-4DDB-BE65-338B495217B7}">
      <dgm:prSet phldrT="[Text]" custT="1"/>
      <dgm:spPr>
        <a:solidFill>
          <a:schemeClr val="bg2"/>
        </a:solidFill>
      </dgm:spPr>
      <dgm:t>
        <a:bodyPr/>
        <a:lstStyle/>
        <a:p>
          <a:r>
            <a:rPr lang="en-US" sz="2200" b="0" dirty="0">
              <a:solidFill>
                <a:schemeClr val="tx2"/>
              </a:solidFill>
            </a:rPr>
            <a:t>Anxious</a:t>
          </a:r>
          <a:endParaRPr lang="en-CA" sz="2200" b="0" dirty="0">
            <a:solidFill>
              <a:schemeClr val="tx2"/>
            </a:solidFill>
          </a:endParaRPr>
        </a:p>
      </dgm:t>
    </dgm:pt>
    <dgm:pt modelId="{9F3F73FC-6436-4B7E-8B68-E8BBC0F04B43}" type="parTrans" cxnId="{15C4B54C-4A34-45E2-8DD4-653CC98E869E}">
      <dgm:prSet/>
      <dgm:spPr/>
      <dgm:t>
        <a:bodyPr/>
        <a:lstStyle/>
        <a:p>
          <a:endParaRPr lang="en-CA"/>
        </a:p>
      </dgm:t>
    </dgm:pt>
    <dgm:pt modelId="{46C13152-A484-435E-8CBA-887EB8D8F97C}" type="sibTrans" cxnId="{15C4B54C-4A34-45E2-8DD4-653CC98E869E}">
      <dgm:prSet/>
      <dgm:spPr/>
      <dgm:t>
        <a:bodyPr/>
        <a:lstStyle/>
        <a:p>
          <a:endParaRPr lang="en-CA"/>
        </a:p>
      </dgm:t>
    </dgm:pt>
    <dgm:pt modelId="{05B075A0-FBA0-42DC-9B04-28BECFEA72B4}">
      <dgm:prSet phldrT="[Text]" custT="1"/>
      <dgm:spPr>
        <a:solidFill>
          <a:schemeClr val="bg2"/>
        </a:solidFill>
      </dgm:spPr>
      <dgm:t>
        <a:bodyPr/>
        <a:lstStyle/>
        <a:p>
          <a:r>
            <a:rPr lang="en-US" sz="2200" b="0" dirty="0">
              <a:solidFill>
                <a:schemeClr val="tx2"/>
              </a:solidFill>
            </a:rPr>
            <a:t>Alone</a:t>
          </a:r>
          <a:endParaRPr lang="en-CA" sz="2200" b="0" dirty="0">
            <a:solidFill>
              <a:schemeClr val="tx2"/>
            </a:solidFill>
          </a:endParaRPr>
        </a:p>
      </dgm:t>
    </dgm:pt>
    <dgm:pt modelId="{2E5F1D3F-D7E3-4B9D-87F4-FB58621709B0}" type="parTrans" cxnId="{1487EC95-2840-40E1-B4E5-06DC113238DE}">
      <dgm:prSet/>
      <dgm:spPr/>
      <dgm:t>
        <a:bodyPr/>
        <a:lstStyle/>
        <a:p>
          <a:endParaRPr lang="en-CA"/>
        </a:p>
      </dgm:t>
    </dgm:pt>
    <dgm:pt modelId="{32F45D77-9B4E-43C0-85CA-27886AD12ED0}" type="sibTrans" cxnId="{1487EC95-2840-40E1-B4E5-06DC113238DE}">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7">
        <dgm:presLayoutVars>
          <dgm:bulletEnabled val="1"/>
        </dgm:presLayoutVars>
      </dgm:prSet>
      <dgm:spPr/>
    </dgm:pt>
    <dgm:pt modelId="{1DF25417-6FE7-4D67-9165-AA1571D8FD69}" type="pres">
      <dgm:prSet presAssocID="{FB4DFA1F-9383-4ACB-BDBD-029C7907DA4C}" presName="sibTrans" presStyleCnt="0"/>
      <dgm:spPr/>
    </dgm:pt>
    <dgm:pt modelId="{D8A0B89C-401F-4248-A4C1-4190EF1FF05D}" type="pres">
      <dgm:prSet presAssocID="{4EA827BA-DDC4-4DDB-BE65-338B495217B7}" presName="node" presStyleLbl="node1" presStyleIdx="1" presStyleCnt="7">
        <dgm:presLayoutVars>
          <dgm:bulletEnabled val="1"/>
        </dgm:presLayoutVars>
      </dgm:prSet>
      <dgm:spPr/>
    </dgm:pt>
    <dgm:pt modelId="{58844F69-2577-41B4-AE1E-6E70297A709A}" type="pres">
      <dgm:prSet presAssocID="{46C13152-A484-435E-8CBA-887EB8D8F97C}" presName="sibTrans" presStyleCnt="0"/>
      <dgm:spPr/>
    </dgm:pt>
    <dgm:pt modelId="{64AE635C-139F-4578-B153-C05830460A26}" type="pres">
      <dgm:prSet presAssocID="{DD327EAB-15FC-43BA-9A58-BC85B010F61C}" presName="node" presStyleLbl="node1" presStyleIdx="2" presStyleCnt="7">
        <dgm:presLayoutVars>
          <dgm:bulletEnabled val="1"/>
        </dgm:presLayoutVars>
      </dgm:prSet>
      <dgm:spPr/>
    </dgm:pt>
    <dgm:pt modelId="{31395392-679E-449F-B0E0-E4DA9D10252D}" type="pres">
      <dgm:prSet presAssocID="{31031ACC-4C24-4D48-AF30-15CE978DDC53}" presName="sibTrans" presStyleCnt="0"/>
      <dgm:spPr/>
    </dgm:pt>
    <dgm:pt modelId="{70442005-8569-483B-9A4E-294EBFB33D1B}" type="pres">
      <dgm:prSet presAssocID="{05B075A0-FBA0-42DC-9B04-28BECFEA72B4}" presName="node" presStyleLbl="node1" presStyleIdx="3" presStyleCnt="7">
        <dgm:presLayoutVars>
          <dgm:bulletEnabled val="1"/>
        </dgm:presLayoutVars>
      </dgm:prSet>
      <dgm:spPr/>
    </dgm:pt>
    <dgm:pt modelId="{6D184483-C7D9-4A56-923E-490B86517301}" type="pres">
      <dgm:prSet presAssocID="{32F45D77-9B4E-43C0-85CA-27886AD12ED0}" presName="sibTrans" presStyleCnt="0"/>
      <dgm:spPr/>
    </dgm:pt>
    <dgm:pt modelId="{41059BE9-4B24-453B-9199-FE0B9FAADA13}" type="pres">
      <dgm:prSet presAssocID="{13437CE0-63A6-4F18-8D4B-F5D242B1EE7B}" presName="node" presStyleLbl="node1" presStyleIdx="4" presStyleCnt="7">
        <dgm:presLayoutVars>
          <dgm:bulletEnabled val="1"/>
        </dgm:presLayoutVars>
      </dgm:prSet>
      <dgm:spPr/>
    </dgm:pt>
    <dgm:pt modelId="{06D59DF6-6A29-4CC1-8286-D1BF4BB825BB}" type="pres">
      <dgm:prSet presAssocID="{3E7E4C66-7B0E-419B-AB3F-A11A1F82222C}" presName="sibTrans" presStyleCnt="0"/>
      <dgm:spPr/>
    </dgm:pt>
    <dgm:pt modelId="{6C4D10BB-ED5D-426A-9C4D-A2D87D8D74FD}" type="pres">
      <dgm:prSet presAssocID="{ABF36597-4609-4D35-BA24-A27AB378310C}" presName="node" presStyleLbl="node1" presStyleIdx="5" presStyleCnt="7">
        <dgm:presLayoutVars>
          <dgm:bulletEnabled val="1"/>
        </dgm:presLayoutVars>
      </dgm:prSet>
      <dgm:spPr/>
    </dgm:pt>
    <dgm:pt modelId="{42B6570C-361E-49A0-BCF7-FBCC8BF27354}" type="pres">
      <dgm:prSet presAssocID="{24ECA9E6-19EA-426E-88FA-AD4E6BEC8383}" presName="sibTrans" presStyleCnt="0"/>
      <dgm:spPr/>
    </dgm:pt>
    <dgm:pt modelId="{1F7ED37B-3518-407C-B000-67D441D7979F}" type="pres">
      <dgm:prSet presAssocID="{0B2D07EC-A186-42A5-BB83-7BBC06809B14}" presName="node" presStyleLbl="node1" presStyleIdx="6" presStyleCnt="7">
        <dgm:presLayoutVars>
          <dgm:bulletEnabled val="1"/>
        </dgm:presLayoutVars>
      </dgm:prSet>
      <dgm:spPr/>
    </dgm:pt>
  </dgm:ptLst>
  <dgm:cxnLst>
    <dgm:cxn modelId="{57266614-87CC-4C33-88A0-E6DAAC9D9D1F}" type="presOf" srcId="{DD327EAB-15FC-43BA-9A58-BC85B010F61C}" destId="{64AE635C-139F-4578-B153-C05830460A26}" srcOrd="0" destOrd="0" presId="urn:microsoft.com/office/officeart/2005/8/layout/default"/>
    <dgm:cxn modelId="{EF6CE82F-2EB1-4A4A-9D84-A8C966A9915E}" type="presOf" srcId="{4EA827BA-DDC4-4DDB-BE65-338B495217B7}" destId="{D8A0B89C-401F-4248-A4C1-4190EF1FF05D}" srcOrd="0" destOrd="0" presId="urn:microsoft.com/office/officeart/2005/8/layout/default"/>
    <dgm:cxn modelId="{083A5D3F-5F4C-4EFE-9713-A31FA75EDF7C}" type="presOf" srcId="{05B075A0-FBA0-42DC-9B04-28BECFEA72B4}" destId="{70442005-8569-483B-9A4E-294EBFB33D1B}"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15C4B54C-4A34-45E2-8DD4-653CC98E869E}" srcId="{89AA6793-58E2-477C-8F9F-6B079CA7FD81}" destId="{4EA827BA-DDC4-4DDB-BE65-338B495217B7}" srcOrd="1" destOrd="0" parTransId="{9F3F73FC-6436-4B7E-8B68-E8BBC0F04B43}" sibTransId="{46C13152-A484-435E-8CBA-887EB8D8F97C}"/>
    <dgm:cxn modelId="{F20E0193-EF80-442C-81E7-051EB6662665}" srcId="{89AA6793-58E2-477C-8F9F-6B079CA7FD81}" destId="{ABF36597-4609-4D35-BA24-A27AB378310C}" srcOrd="5" destOrd="0" parTransId="{4C8E6824-0F92-4BD1-99CA-231DD1FB0FEF}" sibTransId="{24ECA9E6-19EA-426E-88FA-AD4E6BEC8383}"/>
    <dgm:cxn modelId="{DD203E94-664A-4BB4-9F55-1C7249649235}" srcId="{89AA6793-58E2-477C-8F9F-6B079CA7FD81}" destId="{13437CE0-63A6-4F18-8D4B-F5D242B1EE7B}" srcOrd="4" destOrd="0" parTransId="{13863DBF-41B3-4D37-912B-9EACF0C49501}" sibTransId="{3E7E4C66-7B0E-419B-AB3F-A11A1F82222C}"/>
    <dgm:cxn modelId="{1487EC95-2840-40E1-B4E5-06DC113238DE}" srcId="{89AA6793-58E2-477C-8F9F-6B079CA7FD81}" destId="{05B075A0-FBA0-42DC-9B04-28BECFEA72B4}" srcOrd="3" destOrd="0" parTransId="{2E5F1D3F-D7E3-4B9D-87F4-FB58621709B0}" sibTransId="{32F45D77-9B4E-43C0-85CA-27886AD12ED0}"/>
    <dgm:cxn modelId="{5D8D43B4-A973-42F7-A45C-FE1A90F306E9}" srcId="{89AA6793-58E2-477C-8F9F-6B079CA7FD81}" destId="{DD327EAB-15FC-43BA-9A58-BC85B010F61C}" srcOrd="2" destOrd="0" parTransId="{EEBD9CD8-2ADB-4BF6-A36B-34EF3AE231DD}" sibTransId="{31031ACC-4C24-4D48-AF30-15CE978DDC53}"/>
    <dgm:cxn modelId="{417BDFC6-0F08-4E30-8F24-6D13E0AD6820}" type="presOf" srcId="{0B2D07EC-A186-42A5-BB83-7BBC06809B14}" destId="{1F7ED37B-3518-407C-B000-67D441D7979F}" srcOrd="0" destOrd="0" presId="urn:microsoft.com/office/officeart/2005/8/layout/default"/>
    <dgm:cxn modelId="{67171DCC-F836-44A9-BD6F-4B60350A213E}" srcId="{89AA6793-58E2-477C-8F9F-6B079CA7FD81}" destId="{0B2D07EC-A186-42A5-BB83-7BBC06809B14}" srcOrd="6" destOrd="0" parTransId="{06AAAA47-D5AE-4404-9F1A-52007FE371E5}" sibTransId="{E657C8AB-F9DA-43C7-8E9A-579FEB73D3D2}"/>
    <dgm:cxn modelId="{FAB6C5D2-E48E-4B7D-BFF5-1FE8B74B27E2}" type="presOf" srcId="{95A27B61-DF33-41BB-A5FE-70CBA5E917A0}" destId="{B8177799-26E0-41F1-9AC4-8CFD1D91B05A}" srcOrd="0" destOrd="0" presId="urn:microsoft.com/office/officeart/2005/8/layout/default"/>
    <dgm:cxn modelId="{75FAFDE1-CEE9-443A-97F2-AEF3DF2D9EDE}" type="presOf" srcId="{13437CE0-63A6-4F18-8D4B-F5D242B1EE7B}" destId="{41059BE9-4B24-453B-9199-FE0B9FAADA13}"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95221BBA-EB80-4D59-AA06-81765A3E58D2}" type="presParOf" srcId="{89C93680-5E77-41F8-85FE-1EE6E6A3D4C5}" destId="{D8A0B89C-401F-4248-A4C1-4190EF1FF05D}" srcOrd="2" destOrd="0" presId="urn:microsoft.com/office/officeart/2005/8/layout/default"/>
    <dgm:cxn modelId="{36A6624D-5F86-4BB2-9C85-F339AD50BE71}" type="presParOf" srcId="{89C93680-5E77-41F8-85FE-1EE6E6A3D4C5}" destId="{58844F69-2577-41B4-AE1E-6E70297A709A}" srcOrd="3" destOrd="0" presId="urn:microsoft.com/office/officeart/2005/8/layout/default"/>
    <dgm:cxn modelId="{8F9A99F9-AA7E-4162-910D-6095DAF85001}" type="presParOf" srcId="{89C93680-5E77-41F8-85FE-1EE6E6A3D4C5}" destId="{64AE635C-139F-4578-B153-C05830460A26}" srcOrd="4" destOrd="0" presId="urn:microsoft.com/office/officeart/2005/8/layout/default"/>
    <dgm:cxn modelId="{F3C24672-E711-46C4-8D10-AB90EBBD2838}" type="presParOf" srcId="{89C93680-5E77-41F8-85FE-1EE6E6A3D4C5}" destId="{31395392-679E-449F-B0E0-E4DA9D10252D}" srcOrd="5" destOrd="0" presId="urn:microsoft.com/office/officeart/2005/8/layout/default"/>
    <dgm:cxn modelId="{9C02E1B0-BC10-4E60-B629-410D1D3EBFD5}" type="presParOf" srcId="{89C93680-5E77-41F8-85FE-1EE6E6A3D4C5}" destId="{70442005-8569-483B-9A4E-294EBFB33D1B}" srcOrd="6" destOrd="0" presId="urn:microsoft.com/office/officeart/2005/8/layout/default"/>
    <dgm:cxn modelId="{65FD62F3-3DF6-4547-94FC-7209E68FD1F2}" type="presParOf" srcId="{89C93680-5E77-41F8-85FE-1EE6E6A3D4C5}" destId="{6D184483-C7D9-4A56-923E-490B86517301}" srcOrd="7" destOrd="0" presId="urn:microsoft.com/office/officeart/2005/8/layout/default"/>
    <dgm:cxn modelId="{3A00B5E8-E492-4A66-B2C6-7CDA416AF109}" type="presParOf" srcId="{89C93680-5E77-41F8-85FE-1EE6E6A3D4C5}" destId="{41059BE9-4B24-453B-9199-FE0B9FAADA13}" srcOrd="8" destOrd="0" presId="urn:microsoft.com/office/officeart/2005/8/layout/default"/>
    <dgm:cxn modelId="{B2C8F0F2-DFD2-43E9-8D24-303FA816E52A}" type="presParOf" srcId="{89C93680-5E77-41F8-85FE-1EE6E6A3D4C5}" destId="{06D59DF6-6A29-4CC1-8286-D1BF4BB825BB}" srcOrd="9" destOrd="0" presId="urn:microsoft.com/office/officeart/2005/8/layout/default"/>
    <dgm:cxn modelId="{B949694F-C6A8-4883-BE6D-DD7CC4825A7F}" type="presParOf" srcId="{89C93680-5E77-41F8-85FE-1EE6E6A3D4C5}" destId="{6C4D10BB-ED5D-426A-9C4D-A2D87D8D74FD}" srcOrd="10" destOrd="0" presId="urn:microsoft.com/office/officeart/2005/8/layout/default"/>
    <dgm:cxn modelId="{A481D067-C106-4A35-867D-1A51E08A4A0F}" type="presParOf" srcId="{89C93680-5E77-41F8-85FE-1EE6E6A3D4C5}" destId="{42B6570C-361E-49A0-BCF7-FBCC8BF27354}" srcOrd="11" destOrd="0" presId="urn:microsoft.com/office/officeart/2005/8/layout/default"/>
    <dgm:cxn modelId="{F49B7DB6-CECC-42DF-95E2-25CF3F27795F}" type="presParOf" srcId="{89C93680-5E77-41F8-85FE-1EE6E6A3D4C5}" destId="{1F7ED37B-3518-407C-B000-67D441D7979F}"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95A27B61-DF33-41BB-A5FE-70CBA5E917A0}">
      <dgm:prSet phldrT="[Text]" custT="1"/>
      <dgm:spPr>
        <a:solidFill>
          <a:schemeClr val="bg2"/>
        </a:solidFill>
      </dgm:spPr>
      <dgm:t>
        <a:bodyPr/>
        <a:lstStyle/>
        <a:p>
          <a:r>
            <a:rPr lang="en-US" sz="2200" b="0" dirty="0">
              <a:solidFill>
                <a:schemeClr val="tx2"/>
              </a:solidFill>
            </a:rPr>
            <a:t>Are you okay?</a:t>
          </a:r>
          <a:endParaRPr lang="en-CA" sz="2200"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custT="1"/>
      <dgm:spPr>
        <a:solidFill>
          <a:schemeClr val="bg2"/>
        </a:solidFill>
      </dgm:spPr>
      <dgm:t>
        <a:bodyPr/>
        <a:lstStyle/>
        <a:p>
          <a:r>
            <a:rPr lang="en-US" sz="2200" b="0" dirty="0">
              <a:solidFill>
                <a:schemeClr val="tx2"/>
              </a:solidFill>
            </a:rPr>
            <a:t>Can I help?</a:t>
          </a:r>
          <a:endParaRPr lang="en-CA" sz="2200" b="0" dirty="0">
            <a:solidFill>
              <a:schemeClr val="tx2"/>
            </a:solidFill>
          </a:endParaRP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13437CE0-63A6-4F18-8D4B-F5D242B1EE7B}">
      <dgm:prSet phldrT="[Text]" custT="1"/>
      <dgm:spPr>
        <a:solidFill>
          <a:schemeClr val="bg2"/>
        </a:solidFill>
      </dgm:spPr>
      <dgm:t>
        <a:bodyPr/>
        <a:lstStyle/>
        <a:p>
          <a:r>
            <a:rPr lang="en-US" sz="2200" b="0" dirty="0">
              <a:solidFill>
                <a:schemeClr val="tx2"/>
              </a:solidFill>
            </a:rPr>
            <a:t>Be calm</a:t>
          </a:r>
          <a:endParaRPr lang="en-CA" sz="2200" b="0" dirty="0">
            <a:solidFill>
              <a:schemeClr val="tx2"/>
            </a:solidFill>
          </a:endParaRPr>
        </a:p>
      </dgm:t>
    </dgm:pt>
    <dgm:pt modelId="{13863DBF-41B3-4D37-912B-9EACF0C49501}" type="parTrans" cxnId="{DD203E94-664A-4BB4-9F55-1C7249649235}">
      <dgm:prSet/>
      <dgm:spPr/>
      <dgm:t>
        <a:bodyPr/>
        <a:lstStyle/>
        <a:p>
          <a:endParaRPr lang="en-CA"/>
        </a:p>
      </dgm:t>
    </dgm:pt>
    <dgm:pt modelId="{3E7E4C66-7B0E-419B-AB3F-A11A1F82222C}" type="sibTrans" cxnId="{DD203E94-664A-4BB4-9F55-1C7249649235}">
      <dgm:prSet/>
      <dgm:spPr/>
      <dgm:t>
        <a:bodyPr/>
        <a:lstStyle/>
        <a:p>
          <a:endParaRPr lang="en-CA"/>
        </a:p>
      </dgm:t>
    </dgm:pt>
    <dgm:pt modelId="{ABF36597-4609-4D35-BA24-A27AB378310C}">
      <dgm:prSet phldrT="[Text]" custT="1"/>
      <dgm:spPr>
        <a:solidFill>
          <a:schemeClr val="bg2"/>
        </a:solidFill>
      </dgm:spPr>
      <dgm:t>
        <a:bodyPr/>
        <a:lstStyle/>
        <a:p>
          <a:r>
            <a:rPr lang="en-US" sz="2200" b="0" dirty="0">
              <a:solidFill>
                <a:schemeClr val="tx2"/>
              </a:solidFill>
            </a:rPr>
            <a:t>Be open</a:t>
          </a:r>
          <a:endParaRPr lang="en-CA" sz="2200"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0B2D07EC-A186-42A5-BB83-7BBC06809B14}">
      <dgm:prSet phldrT="[Text]" custT="1"/>
      <dgm:spPr>
        <a:solidFill>
          <a:schemeClr val="bg2"/>
        </a:solidFill>
      </dgm:spPr>
      <dgm:t>
        <a:bodyPr/>
        <a:lstStyle/>
        <a:p>
          <a:r>
            <a:rPr lang="en-US" sz="2200" b="0" dirty="0">
              <a:solidFill>
                <a:schemeClr val="tx2"/>
              </a:solidFill>
            </a:rPr>
            <a:t>Listen without judgment</a:t>
          </a:r>
          <a:endParaRPr lang="en-CA" sz="2200" b="0" dirty="0">
            <a:solidFill>
              <a:schemeClr val="tx2"/>
            </a:solidFill>
          </a:endParaRPr>
        </a:p>
      </dgm:t>
    </dgm:pt>
    <dgm:pt modelId="{06AAAA47-D5AE-4404-9F1A-52007FE371E5}" type="parTrans" cxnId="{67171DCC-F836-44A9-BD6F-4B60350A213E}">
      <dgm:prSet/>
      <dgm:spPr/>
      <dgm:t>
        <a:bodyPr/>
        <a:lstStyle/>
        <a:p>
          <a:endParaRPr lang="en-CA"/>
        </a:p>
      </dgm:t>
    </dgm:pt>
    <dgm:pt modelId="{E657C8AB-F9DA-43C7-8E9A-579FEB73D3D2}" type="sibTrans" cxnId="{67171DCC-F836-44A9-BD6F-4B60350A213E}">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5" custLinFactNeighborY="-41809">
        <dgm:presLayoutVars>
          <dgm:bulletEnabled val="1"/>
        </dgm:presLayoutVars>
      </dgm:prSet>
      <dgm:spPr/>
    </dgm:pt>
    <dgm:pt modelId="{1DF25417-6FE7-4D67-9165-AA1571D8FD69}" type="pres">
      <dgm:prSet presAssocID="{FB4DFA1F-9383-4ACB-BDBD-029C7907DA4C}" presName="sibTrans" presStyleCnt="0"/>
      <dgm:spPr/>
    </dgm:pt>
    <dgm:pt modelId="{64AE635C-139F-4578-B153-C05830460A26}" type="pres">
      <dgm:prSet presAssocID="{DD327EAB-15FC-43BA-9A58-BC85B010F61C}" presName="node" presStyleLbl="node1" presStyleIdx="1" presStyleCnt="5" custLinFactNeighborY="-41809">
        <dgm:presLayoutVars>
          <dgm:bulletEnabled val="1"/>
        </dgm:presLayoutVars>
      </dgm:prSet>
      <dgm:spPr/>
    </dgm:pt>
    <dgm:pt modelId="{31395392-679E-449F-B0E0-E4DA9D10252D}" type="pres">
      <dgm:prSet presAssocID="{31031ACC-4C24-4D48-AF30-15CE978DDC53}" presName="sibTrans" presStyleCnt="0"/>
      <dgm:spPr/>
    </dgm:pt>
    <dgm:pt modelId="{41059BE9-4B24-453B-9199-FE0B9FAADA13}" type="pres">
      <dgm:prSet presAssocID="{13437CE0-63A6-4F18-8D4B-F5D242B1EE7B}" presName="node" presStyleLbl="node1" presStyleIdx="2" presStyleCnt="5" custLinFactNeighborY="-41809">
        <dgm:presLayoutVars>
          <dgm:bulletEnabled val="1"/>
        </dgm:presLayoutVars>
      </dgm:prSet>
      <dgm:spPr/>
    </dgm:pt>
    <dgm:pt modelId="{06D59DF6-6A29-4CC1-8286-D1BF4BB825BB}" type="pres">
      <dgm:prSet presAssocID="{3E7E4C66-7B0E-419B-AB3F-A11A1F82222C}" presName="sibTrans" presStyleCnt="0"/>
      <dgm:spPr/>
    </dgm:pt>
    <dgm:pt modelId="{6C4D10BB-ED5D-426A-9C4D-A2D87D8D74FD}" type="pres">
      <dgm:prSet presAssocID="{ABF36597-4609-4D35-BA24-A27AB378310C}" presName="node" presStyleLbl="node1" presStyleIdx="3" presStyleCnt="5" custLinFactNeighborY="-41809">
        <dgm:presLayoutVars>
          <dgm:bulletEnabled val="1"/>
        </dgm:presLayoutVars>
      </dgm:prSet>
      <dgm:spPr/>
    </dgm:pt>
    <dgm:pt modelId="{42B6570C-361E-49A0-BCF7-FBCC8BF27354}" type="pres">
      <dgm:prSet presAssocID="{24ECA9E6-19EA-426E-88FA-AD4E6BEC8383}" presName="sibTrans" presStyleCnt="0"/>
      <dgm:spPr/>
    </dgm:pt>
    <dgm:pt modelId="{1F7ED37B-3518-407C-B000-67D441D7979F}" type="pres">
      <dgm:prSet presAssocID="{0B2D07EC-A186-42A5-BB83-7BBC06809B14}" presName="node" presStyleLbl="node1" presStyleIdx="4" presStyleCnt="5" custLinFactNeighborY="-41809">
        <dgm:presLayoutVars>
          <dgm:bulletEnabled val="1"/>
        </dgm:presLayoutVars>
      </dgm:prSet>
      <dgm:spPr/>
    </dgm:pt>
  </dgm:ptLst>
  <dgm:cxnLst>
    <dgm:cxn modelId="{57266614-87CC-4C33-88A0-E6DAAC9D9D1F}" type="presOf" srcId="{DD327EAB-15FC-43BA-9A58-BC85B010F61C}" destId="{64AE635C-139F-4578-B153-C05830460A26}"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F20E0193-EF80-442C-81E7-051EB6662665}" srcId="{89AA6793-58E2-477C-8F9F-6B079CA7FD81}" destId="{ABF36597-4609-4D35-BA24-A27AB378310C}" srcOrd="3" destOrd="0" parTransId="{4C8E6824-0F92-4BD1-99CA-231DD1FB0FEF}" sibTransId="{24ECA9E6-19EA-426E-88FA-AD4E6BEC8383}"/>
    <dgm:cxn modelId="{DD203E94-664A-4BB4-9F55-1C7249649235}" srcId="{89AA6793-58E2-477C-8F9F-6B079CA7FD81}" destId="{13437CE0-63A6-4F18-8D4B-F5D242B1EE7B}" srcOrd="2" destOrd="0" parTransId="{13863DBF-41B3-4D37-912B-9EACF0C49501}" sibTransId="{3E7E4C66-7B0E-419B-AB3F-A11A1F82222C}"/>
    <dgm:cxn modelId="{5D8D43B4-A973-42F7-A45C-FE1A90F306E9}" srcId="{89AA6793-58E2-477C-8F9F-6B079CA7FD81}" destId="{DD327EAB-15FC-43BA-9A58-BC85B010F61C}" srcOrd="1" destOrd="0" parTransId="{EEBD9CD8-2ADB-4BF6-A36B-34EF3AE231DD}" sibTransId="{31031ACC-4C24-4D48-AF30-15CE978DDC53}"/>
    <dgm:cxn modelId="{417BDFC6-0F08-4E30-8F24-6D13E0AD6820}" type="presOf" srcId="{0B2D07EC-A186-42A5-BB83-7BBC06809B14}" destId="{1F7ED37B-3518-407C-B000-67D441D7979F}" srcOrd="0" destOrd="0" presId="urn:microsoft.com/office/officeart/2005/8/layout/default"/>
    <dgm:cxn modelId="{67171DCC-F836-44A9-BD6F-4B60350A213E}" srcId="{89AA6793-58E2-477C-8F9F-6B079CA7FD81}" destId="{0B2D07EC-A186-42A5-BB83-7BBC06809B14}" srcOrd="4" destOrd="0" parTransId="{06AAAA47-D5AE-4404-9F1A-52007FE371E5}" sibTransId="{E657C8AB-F9DA-43C7-8E9A-579FEB73D3D2}"/>
    <dgm:cxn modelId="{FAB6C5D2-E48E-4B7D-BFF5-1FE8B74B27E2}" type="presOf" srcId="{95A27B61-DF33-41BB-A5FE-70CBA5E917A0}" destId="{B8177799-26E0-41F1-9AC4-8CFD1D91B05A}" srcOrd="0" destOrd="0" presId="urn:microsoft.com/office/officeart/2005/8/layout/default"/>
    <dgm:cxn modelId="{75FAFDE1-CEE9-443A-97F2-AEF3DF2D9EDE}" type="presOf" srcId="{13437CE0-63A6-4F18-8D4B-F5D242B1EE7B}" destId="{41059BE9-4B24-453B-9199-FE0B9FAADA13}"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8F9A99F9-AA7E-4162-910D-6095DAF85001}" type="presParOf" srcId="{89C93680-5E77-41F8-85FE-1EE6E6A3D4C5}" destId="{64AE635C-139F-4578-B153-C05830460A26}" srcOrd="2" destOrd="0" presId="urn:microsoft.com/office/officeart/2005/8/layout/default"/>
    <dgm:cxn modelId="{F3C24672-E711-46C4-8D10-AB90EBBD2838}" type="presParOf" srcId="{89C93680-5E77-41F8-85FE-1EE6E6A3D4C5}" destId="{31395392-679E-449F-B0E0-E4DA9D10252D}" srcOrd="3" destOrd="0" presId="urn:microsoft.com/office/officeart/2005/8/layout/default"/>
    <dgm:cxn modelId="{3A00B5E8-E492-4A66-B2C6-7CDA416AF109}" type="presParOf" srcId="{89C93680-5E77-41F8-85FE-1EE6E6A3D4C5}" destId="{41059BE9-4B24-453B-9199-FE0B9FAADA13}" srcOrd="4" destOrd="0" presId="urn:microsoft.com/office/officeart/2005/8/layout/default"/>
    <dgm:cxn modelId="{B2C8F0F2-DFD2-43E9-8D24-303FA816E52A}" type="presParOf" srcId="{89C93680-5E77-41F8-85FE-1EE6E6A3D4C5}" destId="{06D59DF6-6A29-4CC1-8286-D1BF4BB825BB}" srcOrd="5" destOrd="0" presId="urn:microsoft.com/office/officeart/2005/8/layout/default"/>
    <dgm:cxn modelId="{B949694F-C6A8-4883-BE6D-DD7CC4825A7F}" type="presParOf" srcId="{89C93680-5E77-41F8-85FE-1EE6E6A3D4C5}" destId="{6C4D10BB-ED5D-426A-9C4D-A2D87D8D74FD}" srcOrd="6" destOrd="0" presId="urn:microsoft.com/office/officeart/2005/8/layout/default"/>
    <dgm:cxn modelId="{A481D067-C106-4A35-867D-1A51E08A4A0F}" type="presParOf" srcId="{89C93680-5E77-41F8-85FE-1EE6E6A3D4C5}" destId="{42B6570C-361E-49A0-BCF7-FBCC8BF27354}" srcOrd="7" destOrd="0" presId="urn:microsoft.com/office/officeart/2005/8/layout/default"/>
    <dgm:cxn modelId="{F49B7DB6-CECC-42DF-95E2-25CF3F27795F}" type="presParOf" srcId="{89C93680-5E77-41F8-85FE-1EE6E6A3D4C5}" destId="{1F7ED37B-3518-407C-B000-67D441D7979F}"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95A27B61-DF33-41BB-A5FE-70CBA5E917A0}">
      <dgm:prSet phldrT="[Text]" custT="1"/>
      <dgm:spPr>
        <a:solidFill>
          <a:schemeClr val="bg2"/>
        </a:solidFill>
      </dgm:spPr>
      <dgm:t>
        <a:bodyPr/>
        <a:lstStyle/>
        <a:p>
          <a:r>
            <a:rPr lang="en-US" sz="2200" b="0" dirty="0">
              <a:solidFill>
                <a:schemeClr val="tx2"/>
              </a:solidFill>
            </a:rPr>
            <a:t>Cadet / JCR Leaders</a:t>
          </a:r>
          <a:endParaRPr lang="en-CA" sz="2200"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custT="1"/>
      <dgm:spPr>
        <a:solidFill>
          <a:schemeClr val="bg2"/>
        </a:solidFill>
      </dgm:spPr>
      <dgm:t>
        <a:bodyPr/>
        <a:lstStyle/>
        <a:p>
          <a:r>
            <a:rPr lang="en-US" sz="2200" b="0" dirty="0">
              <a:solidFill>
                <a:schemeClr val="tx2"/>
              </a:solidFill>
            </a:rPr>
            <a:t>Parents / Caregivers</a:t>
          </a:r>
          <a:endParaRPr lang="en-CA" sz="2200" b="0" dirty="0">
            <a:solidFill>
              <a:schemeClr val="tx2"/>
            </a:solidFill>
          </a:endParaRP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13437CE0-63A6-4F18-8D4B-F5D242B1EE7B}">
      <dgm:prSet phldrT="[Text]" custT="1"/>
      <dgm:spPr>
        <a:solidFill>
          <a:schemeClr val="bg2"/>
        </a:solidFill>
      </dgm:spPr>
      <dgm:t>
        <a:bodyPr/>
        <a:lstStyle/>
        <a:p>
          <a:r>
            <a:rPr lang="en-US" sz="2200" b="0" dirty="0">
              <a:solidFill>
                <a:schemeClr val="tx2"/>
              </a:solidFill>
            </a:rPr>
            <a:t>Counsellors /</a:t>
          </a:r>
          <a:br>
            <a:rPr lang="en-US" sz="2200" b="0" dirty="0">
              <a:solidFill>
                <a:schemeClr val="tx2"/>
              </a:solidFill>
            </a:rPr>
          </a:br>
          <a:r>
            <a:rPr lang="en-US" sz="2200" b="0" dirty="0">
              <a:solidFill>
                <a:schemeClr val="tx2"/>
              </a:solidFill>
            </a:rPr>
            <a:t>Teachers</a:t>
          </a:r>
          <a:endParaRPr lang="en-CA" sz="2200" b="0" dirty="0">
            <a:solidFill>
              <a:schemeClr val="tx2"/>
            </a:solidFill>
          </a:endParaRPr>
        </a:p>
      </dgm:t>
    </dgm:pt>
    <dgm:pt modelId="{13863DBF-41B3-4D37-912B-9EACF0C49501}" type="parTrans" cxnId="{DD203E94-664A-4BB4-9F55-1C7249649235}">
      <dgm:prSet/>
      <dgm:spPr/>
      <dgm:t>
        <a:bodyPr/>
        <a:lstStyle/>
        <a:p>
          <a:endParaRPr lang="en-CA"/>
        </a:p>
      </dgm:t>
    </dgm:pt>
    <dgm:pt modelId="{3E7E4C66-7B0E-419B-AB3F-A11A1F82222C}" type="sibTrans" cxnId="{DD203E94-664A-4BB4-9F55-1C7249649235}">
      <dgm:prSet/>
      <dgm:spPr/>
      <dgm:t>
        <a:bodyPr/>
        <a:lstStyle/>
        <a:p>
          <a:endParaRPr lang="en-CA"/>
        </a:p>
      </dgm:t>
    </dgm:pt>
    <dgm:pt modelId="{ABF36597-4609-4D35-BA24-A27AB378310C}">
      <dgm:prSet phldrT="[Text]" custT="1"/>
      <dgm:spPr>
        <a:solidFill>
          <a:schemeClr val="bg2"/>
        </a:solidFill>
      </dgm:spPr>
      <dgm:t>
        <a:bodyPr/>
        <a:lstStyle/>
        <a:p>
          <a:r>
            <a:rPr lang="en-US" sz="2200" b="0" dirty="0">
              <a:solidFill>
                <a:schemeClr val="tx2"/>
              </a:solidFill>
            </a:rPr>
            <a:t>Friends</a:t>
          </a:r>
          <a:endParaRPr lang="en-CA" sz="2200"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0B2D07EC-A186-42A5-BB83-7BBC06809B14}">
      <dgm:prSet phldrT="[Text]" custT="1"/>
      <dgm:spPr>
        <a:solidFill>
          <a:schemeClr val="bg2"/>
        </a:solidFill>
      </dgm:spPr>
      <dgm:t>
        <a:bodyPr/>
        <a:lstStyle/>
        <a:p>
          <a:r>
            <a:rPr lang="en-US" sz="2200" b="0" dirty="0">
              <a:solidFill>
                <a:schemeClr val="tx2"/>
              </a:solidFill>
            </a:rPr>
            <a:t>Kids Help Phone</a:t>
          </a:r>
          <a:endParaRPr lang="en-CA" sz="2200" b="0" dirty="0">
            <a:solidFill>
              <a:schemeClr val="tx2"/>
            </a:solidFill>
          </a:endParaRPr>
        </a:p>
      </dgm:t>
    </dgm:pt>
    <dgm:pt modelId="{06AAAA47-D5AE-4404-9F1A-52007FE371E5}" type="parTrans" cxnId="{67171DCC-F836-44A9-BD6F-4B60350A213E}">
      <dgm:prSet/>
      <dgm:spPr/>
      <dgm:t>
        <a:bodyPr/>
        <a:lstStyle/>
        <a:p>
          <a:endParaRPr lang="en-CA"/>
        </a:p>
      </dgm:t>
    </dgm:pt>
    <dgm:pt modelId="{E657C8AB-F9DA-43C7-8E9A-579FEB73D3D2}" type="sibTrans" cxnId="{67171DCC-F836-44A9-BD6F-4B60350A213E}">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5" custLinFactNeighborY="-46652">
        <dgm:presLayoutVars>
          <dgm:bulletEnabled val="1"/>
        </dgm:presLayoutVars>
      </dgm:prSet>
      <dgm:spPr/>
    </dgm:pt>
    <dgm:pt modelId="{1DF25417-6FE7-4D67-9165-AA1571D8FD69}" type="pres">
      <dgm:prSet presAssocID="{FB4DFA1F-9383-4ACB-BDBD-029C7907DA4C}" presName="sibTrans" presStyleCnt="0"/>
      <dgm:spPr/>
    </dgm:pt>
    <dgm:pt modelId="{64AE635C-139F-4578-B153-C05830460A26}" type="pres">
      <dgm:prSet presAssocID="{DD327EAB-15FC-43BA-9A58-BC85B010F61C}" presName="node" presStyleLbl="node1" presStyleIdx="1" presStyleCnt="5" custLinFactNeighborY="-46652">
        <dgm:presLayoutVars>
          <dgm:bulletEnabled val="1"/>
        </dgm:presLayoutVars>
      </dgm:prSet>
      <dgm:spPr/>
    </dgm:pt>
    <dgm:pt modelId="{31395392-679E-449F-B0E0-E4DA9D10252D}" type="pres">
      <dgm:prSet presAssocID="{31031ACC-4C24-4D48-AF30-15CE978DDC53}" presName="sibTrans" presStyleCnt="0"/>
      <dgm:spPr/>
    </dgm:pt>
    <dgm:pt modelId="{41059BE9-4B24-453B-9199-FE0B9FAADA13}" type="pres">
      <dgm:prSet presAssocID="{13437CE0-63A6-4F18-8D4B-F5D242B1EE7B}" presName="node" presStyleLbl="node1" presStyleIdx="2" presStyleCnt="5" custScaleX="110213" custLinFactNeighborY="-46652">
        <dgm:presLayoutVars>
          <dgm:bulletEnabled val="1"/>
        </dgm:presLayoutVars>
      </dgm:prSet>
      <dgm:spPr/>
    </dgm:pt>
    <dgm:pt modelId="{06D59DF6-6A29-4CC1-8286-D1BF4BB825BB}" type="pres">
      <dgm:prSet presAssocID="{3E7E4C66-7B0E-419B-AB3F-A11A1F82222C}" presName="sibTrans" presStyleCnt="0"/>
      <dgm:spPr/>
    </dgm:pt>
    <dgm:pt modelId="{6C4D10BB-ED5D-426A-9C4D-A2D87D8D74FD}" type="pres">
      <dgm:prSet presAssocID="{ABF36597-4609-4D35-BA24-A27AB378310C}" presName="node" presStyleLbl="node1" presStyleIdx="3" presStyleCnt="5" custLinFactNeighborY="-46652">
        <dgm:presLayoutVars>
          <dgm:bulletEnabled val="1"/>
        </dgm:presLayoutVars>
      </dgm:prSet>
      <dgm:spPr/>
    </dgm:pt>
    <dgm:pt modelId="{42B6570C-361E-49A0-BCF7-FBCC8BF27354}" type="pres">
      <dgm:prSet presAssocID="{24ECA9E6-19EA-426E-88FA-AD4E6BEC8383}" presName="sibTrans" presStyleCnt="0"/>
      <dgm:spPr/>
    </dgm:pt>
    <dgm:pt modelId="{1F7ED37B-3518-407C-B000-67D441D7979F}" type="pres">
      <dgm:prSet presAssocID="{0B2D07EC-A186-42A5-BB83-7BBC06809B14}" presName="node" presStyleLbl="node1" presStyleIdx="4" presStyleCnt="5" custLinFactNeighborY="-46652">
        <dgm:presLayoutVars>
          <dgm:bulletEnabled val="1"/>
        </dgm:presLayoutVars>
      </dgm:prSet>
      <dgm:spPr/>
    </dgm:pt>
  </dgm:ptLst>
  <dgm:cxnLst>
    <dgm:cxn modelId="{57266614-87CC-4C33-88A0-E6DAAC9D9D1F}" type="presOf" srcId="{DD327EAB-15FC-43BA-9A58-BC85B010F61C}" destId="{64AE635C-139F-4578-B153-C05830460A26}"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F20E0193-EF80-442C-81E7-051EB6662665}" srcId="{89AA6793-58E2-477C-8F9F-6B079CA7FD81}" destId="{ABF36597-4609-4D35-BA24-A27AB378310C}" srcOrd="3" destOrd="0" parTransId="{4C8E6824-0F92-4BD1-99CA-231DD1FB0FEF}" sibTransId="{24ECA9E6-19EA-426E-88FA-AD4E6BEC8383}"/>
    <dgm:cxn modelId="{DD203E94-664A-4BB4-9F55-1C7249649235}" srcId="{89AA6793-58E2-477C-8F9F-6B079CA7FD81}" destId="{13437CE0-63A6-4F18-8D4B-F5D242B1EE7B}" srcOrd="2" destOrd="0" parTransId="{13863DBF-41B3-4D37-912B-9EACF0C49501}" sibTransId="{3E7E4C66-7B0E-419B-AB3F-A11A1F82222C}"/>
    <dgm:cxn modelId="{5D8D43B4-A973-42F7-A45C-FE1A90F306E9}" srcId="{89AA6793-58E2-477C-8F9F-6B079CA7FD81}" destId="{DD327EAB-15FC-43BA-9A58-BC85B010F61C}" srcOrd="1" destOrd="0" parTransId="{EEBD9CD8-2ADB-4BF6-A36B-34EF3AE231DD}" sibTransId="{31031ACC-4C24-4D48-AF30-15CE978DDC53}"/>
    <dgm:cxn modelId="{417BDFC6-0F08-4E30-8F24-6D13E0AD6820}" type="presOf" srcId="{0B2D07EC-A186-42A5-BB83-7BBC06809B14}" destId="{1F7ED37B-3518-407C-B000-67D441D7979F}" srcOrd="0" destOrd="0" presId="urn:microsoft.com/office/officeart/2005/8/layout/default"/>
    <dgm:cxn modelId="{67171DCC-F836-44A9-BD6F-4B60350A213E}" srcId="{89AA6793-58E2-477C-8F9F-6B079CA7FD81}" destId="{0B2D07EC-A186-42A5-BB83-7BBC06809B14}" srcOrd="4" destOrd="0" parTransId="{06AAAA47-D5AE-4404-9F1A-52007FE371E5}" sibTransId="{E657C8AB-F9DA-43C7-8E9A-579FEB73D3D2}"/>
    <dgm:cxn modelId="{FAB6C5D2-E48E-4B7D-BFF5-1FE8B74B27E2}" type="presOf" srcId="{95A27B61-DF33-41BB-A5FE-70CBA5E917A0}" destId="{B8177799-26E0-41F1-9AC4-8CFD1D91B05A}" srcOrd="0" destOrd="0" presId="urn:microsoft.com/office/officeart/2005/8/layout/default"/>
    <dgm:cxn modelId="{75FAFDE1-CEE9-443A-97F2-AEF3DF2D9EDE}" type="presOf" srcId="{13437CE0-63A6-4F18-8D4B-F5D242B1EE7B}" destId="{41059BE9-4B24-453B-9199-FE0B9FAADA13}"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8F9A99F9-AA7E-4162-910D-6095DAF85001}" type="presParOf" srcId="{89C93680-5E77-41F8-85FE-1EE6E6A3D4C5}" destId="{64AE635C-139F-4578-B153-C05830460A26}" srcOrd="2" destOrd="0" presId="urn:microsoft.com/office/officeart/2005/8/layout/default"/>
    <dgm:cxn modelId="{F3C24672-E711-46C4-8D10-AB90EBBD2838}" type="presParOf" srcId="{89C93680-5E77-41F8-85FE-1EE6E6A3D4C5}" destId="{31395392-679E-449F-B0E0-E4DA9D10252D}" srcOrd="3" destOrd="0" presId="urn:microsoft.com/office/officeart/2005/8/layout/default"/>
    <dgm:cxn modelId="{3A00B5E8-E492-4A66-B2C6-7CDA416AF109}" type="presParOf" srcId="{89C93680-5E77-41F8-85FE-1EE6E6A3D4C5}" destId="{41059BE9-4B24-453B-9199-FE0B9FAADA13}" srcOrd="4" destOrd="0" presId="urn:microsoft.com/office/officeart/2005/8/layout/default"/>
    <dgm:cxn modelId="{B2C8F0F2-DFD2-43E9-8D24-303FA816E52A}" type="presParOf" srcId="{89C93680-5E77-41F8-85FE-1EE6E6A3D4C5}" destId="{06D59DF6-6A29-4CC1-8286-D1BF4BB825BB}" srcOrd="5" destOrd="0" presId="urn:microsoft.com/office/officeart/2005/8/layout/default"/>
    <dgm:cxn modelId="{B949694F-C6A8-4883-BE6D-DD7CC4825A7F}" type="presParOf" srcId="{89C93680-5E77-41F8-85FE-1EE6E6A3D4C5}" destId="{6C4D10BB-ED5D-426A-9C4D-A2D87D8D74FD}" srcOrd="6" destOrd="0" presId="urn:microsoft.com/office/officeart/2005/8/layout/default"/>
    <dgm:cxn modelId="{A481D067-C106-4A35-867D-1A51E08A4A0F}" type="presParOf" srcId="{89C93680-5E77-41F8-85FE-1EE6E6A3D4C5}" destId="{42B6570C-361E-49A0-BCF7-FBCC8BF27354}" srcOrd="7" destOrd="0" presId="urn:microsoft.com/office/officeart/2005/8/layout/default"/>
    <dgm:cxn modelId="{F49B7DB6-CECC-42DF-95E2-25CF3F27795F}" type="presParOf" srcId="{89C93680-5E77-41F8-85FE-1EE6E6A3D4C5}" destId="{1F7ED37B-3518-407C-B000-67D441D7979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3_5" csCatId="accent3" phldr="1"/>
      <dgm:spPr/>
      <dgm:t>
        <a:bodyPr/>
        <a:lstStyle/>
        <a:p>
          <a:endParaRPr lang="en-CA"/>
        </a:p>
      </dgm:t>
    </dgm:pt>
    <dgm:pt modelId="{95A27B61-DF33-41BB-A5FE-70CBA5E917A0}">
      <dgm:prSet phldrT="[Text]"/>
      <dgm:spPr>
        <a:solidFill>
          <a:schemeClr val="bg2"/>
        </a:solidFill>
      </dgm:spPr>
      <dgm:t>
        <a:bodyPr/>
        <a:lstStyle/>
        <a:p>
          <a:r>
            <a:rPr lang="en-US" b="0" dirty="0">
              <a:solidFill>
                <a:schemeClr val="tx2"/>
              </a:solidFill>
            </a:rPr>
            <a:t>Journal</a:t>
          </a:r>
          <a:endParaRPr lang="en-CA"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dgm:spPr>
        <a:solidFill>
          <a:schemeClr val="bg2"/>
        </a:solidFill>
      </dgm:spPr>
      <dgm:t>
        <a:bodyPr/>
        <a:lstStyle/>
        <a:p>
          <a:r>
            <a:rPr lang="en-US" b="0" dirty="0">
              <a:solidFill>
                <a:schemeClr val="tx2"/>
              </a:solidFill>
            </a:rPr>
            <a:t>Sports / Exercise</a:t>
          </a: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ABF36597-4609-4D35-BA24-A27AB378310C}">
      <dgm:prSet phldrT="[Text]"/>
      <dgm:spPr>
        <a:solidFill>
          <a:schemeClr val="bg2"/>
        </a:solidFill>
      </dgm:spPr>
      <dgm:t>
        <a:bodyPr/>
        <a:lstStyle/>
        <a:p>
          <a:r>
            <a:rPr lang="en-US" b="0" dirty="0">
              <a:solidFill>
                <a:schemeClr val="tx2"/>
              </a:solidFill>
            </a:rPr>
            <a:t>Eat healthy</a:t>
          </a:r>
          <a:endParaRPr lang="en-CA"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E7C955D0-64A0-445E-B773-2DC70077FDD6}">
      <dgm:prSet phldrT="[Text]"/>
      <dgm:spPr>
        <a:solidFill>
          <a:schemeClr val="bg2"/>
        </a:solidFill>
      </dgm:spPr>
      <dgm:t>
        <a:bodyPr/>
        <a:lstStyle/>
        <a:p>
          <a:r>
            <a:rPr lang="en-US" b="0" dirty="0">
              <a:solidFill>
                <a:schemeClr val="tx2"/>
              </a:solidFill>
            </a:rPr>
            <a:t>Music</a:t>
          </a:r>
          <a:endParaRPr lang="en-CA" b="0" dirty="0">
            <a:solidFill>
              <a:schemeClr val="tx2"/>
            </a:solidFill>
          </a:endParaRPr>
        </a:p>
      </dgm:t>
    </dgm:pt>
    <dgm:pt modelId="{3EFF2F17-6F97-4829-AB64-37EA6A41AEF8}" type="parTrans" cxnId="{8A89D41F-B832-403A-9509-24324C26CB2A}">
      <dgm:prSet/>
      <dgm:spPr/>
      <dgm:t>
        <a:bodyPr/>
        <a:lstStyle/>
        <a:p>
          <a:endParaRPr lang="en-CA"/>
        </a:p>
      </dgm:t>
    </dgm:pt>
    <dgm:pt modelId="{5C0B6A27-D8A0-4000-9A05-77241B6EEAED}" type="sibTrans" cxnId="{8A89D41F-B832-403A-9509-24324C26CB2A}">
      <dgm:prSet/>
      <dgm:spPr/>
      <dgm:t>
        <a:bodyPr/>
        <a:lstStyle/>
        <a:p>
          <a:endParaRPr lang="en-CA"/>
        </a:p>
      </dgm:t>
    </dgm:pt>
    <dgm:pt modelId="{97C62965-2136-4EC9-AA96-21A29BEC63B5}">
      <dgm:prSet phldrT="[Text]"/>
      <dgm:spPr>
        <a:solidFill>
          <a:schemeClr val="bg2"/>
        </a:solidFill>
      </dgm:spPr>
      <dgm:t>
        <a:bodyPr/>
        <a:lstStyle/>
        <a:p>
          <a:pPr>
            <a:spcAft>
              <a:spcPts val="0"/>
            </a:spcAft>
          </a:pPr>
          <a:r>
            <a:rPr lang="en-US" b="0" dirty="0">
              <a:solidFill>
                <a:schemeClr val="tx2"/>
              </a:solidFill>
            </a:rPr>
            <a:t>Bead / </a:t>
          </a:r>
        </a:p>
        <a:p>
          <a:pPr>
            <a:spcAft>
              <a:spcPts val="0"/>
            </a:spcAft>
          </a:pPr>
          <a:r>
            <a:rPr lang="en-US" b="0" dirty="0">
              <a:solidFill>
                <a:schemeClr val="tx2"/>
              </a:solidFill>
            </a:rPr>
            <a:t>Sew / </a:t>
          </a:r>
        </a:p>
        <a:p>
          <a:pPr>
            <a:spcAft>
              <a:spcPct val="35000"/>
            </a:spcAft>
          </a:pPr>
          <a:r>
            <a:rPr lang="en-US" b="0" dirty="0">
              <a:solidFill>
                <a:schemeClr val="tx2"/>
              </a:solidFill>
            </a:rPr>
            <a:t>Draw / Poetry</a:t>
          </a:r>
        </a:p>
      </dgm:t>
    </dgm:pt>
    <dgm:pt modelId="{16C7B115-6778-4E2D-A077-0FAD482E3A0A}" type="parTrans" cxnId="{2361F096-E342-4D2E-9DAD-653B4F00E1B9}">
      <dgm:prSet/>
      <dgm:spPr/>
      <dgm:t>
        <a:bodyPr/>
        <a:lstStyle/>
        <a:p>
          <a:endParaRPr lang="en-CA"/>
        </a:p>
      </dgm:t>
    </dgm:pt>
    <dgm:pt modelId="{0130B385-2A14-41C9-9246-DE6B41DA39FF}" type="sibTrans" cxnId="{2361F096-E342-4D2E-9DAD-653B4F00E1B9}">
      <dgm:prSet/>
      <dgm:spPr/>
      <dgm:t>
        <a:bodyPr/>
        <a:lstStyle/>
        <a:p>
          <a:endParaRPr lang="en-CA"/>
        </a:p>
      </dgm:t>
    </dgm:pt>
    <dgm:pt modelId="{CCF09ECA-8B92-451A-83FD-38EB8225ADFA}">
      <dgm:prSet phldrT="[Text]"/>
      <dgm:spPr>
        <a:solidFill>
          <a:schemeClr val="bg2"/>
        </a:solidFill>
      </dgm:spPr>
      <dgm:t>
        <a:bodyPr/>
        <a:lstStyle/>
        <a:p>
          <a:r>
            <a:rPr lang="en-US" b="0" dirty="0">
              <a:solidFill>
                <a:schemeClr val="tx2"/>
              </a:solidFill>
            </a:rPr>
            <a:t>Time with animals</a:t>
          </a:r>
        </a:p>
      </dgm:t>
    </dgm:pt>
    <dgm:pt modelId="{CFDD8CA1-90CE-470D-96A1-41FA3024ECC2}" type="parTrans" cxnId="{BCAE01EC-5C33-456E-BE65-A2A3CBD10A12}">
      <dgm:prSet/>
      <dgm:spPr/>
      <dgm:t>
        <a:bodyPr/>
        <a:lstStyle/>
        <a:p>
          <a:endParaRPr lang="en-CA"/>
        </a:p>
      </dgm:t>
    </dgm:pt>
    <dgm:pt modelId="{769EA6FE-992F-43CB-94F2-4F54AC8BF68B}" type="sibTrans" cxnId="{BCAE01EC-5C33-456E-BE65-A2A3CBD10A12}">
      <dgm:prSet/>
      <dgm:spPr/>
      <dgm:t>
        <a:bodyPr/>
        <a:lstStyle/>
        <a:p>
          <a:endParaRPr lang="en-CA"/>
        </a:p>
      </dgm:t>
    </dgm:pt>
    <dgm:pt modelId="{516C8E31-6D0B-4D5F-85A9-07F0BBEB3C2A}">
      <dgm:prSet phldrT="[Text]"/>
      <dgm:spPr>
        <a:solidFill>
          <a:schemeClr val="bg2"/>
        </a:solidFill>
      </dgm:spPr>
      <dgm:t>
        <a:bodyPr/>
        <a:lstStyle/>
        <a:p>
          <a:r>
            <a:rPr lang="en-US" b="0" dirty="0">
              <a:solidFill>
                <a:schemeClr val="tx2"/>
              </a:solidFill>
            </a:rPr>
            <a:t>Hunt / Hike / Nature</a:t>
          </a:r>
        </a:p>
      </dgm:t>
    </dgm:pt>
    <dgm:pt modelId="{B15B8CAB-68FA-44D8-A3F7-E0DB45CE556F}" type="parTrans" cxnId="{60564712-0EDB-47F9-ADD8-5419209184E8}">
      <dgm:prSet/>
      <dgm:spPr/>
      <dgm:t>
        <a:bodyPr/>
        <a:lstStyle/>
        <a:p>
          <a:endParaRPr lang="en-CA"/>
        </a:p>
      </dgm:t>
    </dgm:pt>
    <dgm:pt modelId="{503F486C-E786-404D-82A9-DA4B6C64C11D}" type="sibTrans" cxnId="{60564712-0EDB-47F9-ADD8-5419209184E8}">
      <dgm:prSet/>
      <dgm:spPr/>
      <dgm:t>
        <a:bodyPr/>
        <a:lstStyle/>
        <a:p>
          <a:endParaRPr lang="en-CA"/>
        </a:p>
      </dgm:t>
    </dgm:pt>
    <dgm:pt modelId="{76B42A65-6CFC-41B6-9AA0-AE27E04465EA}">
      <dgm:prSet phldrT="[Text]"/>
      <dgm:spPr>
        <a:solidFill>
          <a:schemeClr val="bg2"/>
        </a:solidFill>
      </dgm:spPr>
      <dgm:t>
        <a:bodyPr/>
        <a:lstStyle/>
        <a:p>
          <a:r>
            <a:rPr lang="en-US" b="0" dirty="0">
              <a:solidFill>
                <a:schemeClr val="tx2"/>
              </a:solidFill>
            </a:rPr>
            <a:t>Video / Movie theatre</a:t>
          </a:r>
        </a:p>
      </dgm:t>
    </dgm:pt>
    <dgm:pt modelId="{32B14C8B-1507-4205-B7BA-59314C9F1D70}" type="parTrans" cxnId="{6AF6AA96-F98B-49F5-A087-10A9821AF90B}">
      <dgm:prSet/>
      <dgm:spPr/>
      <dgm:t>
        <a:bodyPr/>
        <a:lstStyle/>
        <a:p>
          <a:endParaRPr lang="en-CA"/>
        </a:p>
      </dgm:t>
    </dgm:pt>
    <dgm:pt modelId="{31F308DF-D2CB-47B7-A664-51EC346ECB4C}" type="sibTrans" cxnId="{6AF6AA96-F98B-49F5-A087-10A9821AF90B}">
      <dgm:prSet/>
      <dgm:spPr/>
      <dgm:t>
        <a:bodyPr/>
        <a:lstStyle/>
        <a:p>
          <a:endParaRPr lang="en-CA"/>
        </a:p>
      </dgm:t>
    </dgm:pt>
    <dgm:pt modelId="{1C225AC4-FD1D-4CA9-B621-86B7D5C0D40F}">
      <dgm:prSet phldrT="[Text]"/>
      <dgm:spPr>
        <a:solidFill>
          <a:schemeClr val="bg2"/>
        </a:solidFill>
      </dgm:spPr>
      <dgm:t>
        <a:bodyPr/>
        <a:lstStyle/>
        <a:p>
          <a:r>
            <a:rPr lang="en-US" b="0" dirty="0">
              <a:solidFill>
                <a:schemeClr val="tx2"/>
              </a:solidFill>
            </a:rPr>
            <a:t>Socialize</a:t>
          </a:r>
          <a:endParaRPr lang="en-CA" b="0" dirty="0">
            <a:solidFill>
              <a:schemeClr val="tx2"/>
            </a:solidFill>
          </a:endParaRPr>
        </a:p>
      </dgm:t>
    </dgm:pt>
    <dgm:pt modelId="{DC2C7CC3-5068-4A37-8E8E-19E543EACAA0}" type="parTrans" cxnId="{48068A72-A2EE-4CF0-91B7-B1842BDBCC5C}">
      <dgm:prSet/>
      <dgm:spPr/>
      <dgm:t>
        <a:bodyPr/>
        <a:lstStyle/>
        <a:p>
          <a:endParaRPr lang="en-CA"/>
        </a:p>
      </dgm:t>
    </dgm:pt>
    <dgm:pt modelId="{F602D7C1-E6DE-4D20-9C02-E03C311E496E}" type="sibTrans" cxnId="{48068A72-A2EE-4CF0-91B7-B1842BDBCC5C}">
      <dgm:prSet/>
      <dgm:spPr/>
      <dgm:t>
        <a:bodyPr/>
        <a:lstStyle/>
        <a:p>
          <a:endParaRPr lang="en-CA"/>
        </a:p>
      </dgm:t>
    </dgm:pt>
    <dgm:pt modelId="{D6B88CD1-77CA-47AB-AAF5-24BEB6ACCDF3}">
      <dgm:prSet phldrT="[Text]"/>
      <dgm:spPr>
        <a:solidFill>
          <a:schemeClr val="bg2"/>
        </a:solidFill>
      </dgm:spPr>
      <dgm:t>
        <a:bodyPr/>
        <a:lstStyle/>
        <a:p>
          <a:r>
            <a:rPr lang="en-US" b="0" dirty="0">
              <a:solidFill>
                <a:schemeClr val="tx2"/>
              </a:solidFill>
            </a:rPr>
            <a:t>Talk to family and friends</a:t>
          </a:r>
          <a:endParaRPr lang="en-CA" b="0" dirty="0">
            <a:solidFill>
              <a:schemeClr val="tx2"/>
            </a:solidFill>
          </a:endParaRPr>
        </a:p>
      </dgm:t>
    </dgm:pt>
    <dgm:pt modelId="{1E55B6AA-C96A-4623-878E-72D70700406E}" type="parTrans" cxnId="{78C36B1E-7194-4F41-BF4B-2058307760D1}">
      <dgm:prSet/>
      <dgm:spPr/>
      <dgm:t>
        <a:bodyPr/>
        <a:lstStyle/>
        <a:p>
          <a:endParaRPr lang="en-CA"/>
        </a:p>
      </dgm:t>
    </dgm:pt>
    <dgm:pt modelId="{9F1ACE25-26CF-4D1B-96E7-DA1B371221B8}" type="sibTrans" cxnId="{78C36B1E-7194-4F41-BF4B-2058307760D1}">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10" custLinFactNeighborX="-126" custLinFactNeighborY="-2109">
        <dgm:presLayoutVars>
          <dgm:bulletEnabled val="1"/>
        </dgm:presLayoutVars>
      </dgm:prSet>
      <dgm:spPr/>
    </dgm:pt>
    <dgm:pt modelId="{1DF25417-6FE7-4D67-9165-AA1571D8FD69}" type="pres">
      <dgm:prSet presAssocID="{FB4DFA1F-9383-4ACB-BDBD-029C7907DA4C}" presName="sibTrans" presStyleCnt="0"/>
      <dgm:spPr/>
    </dgm:pt>
    <dgm:pt modelId="{0567FA1A-9722-4067-BD21-7C7CE50D0487}" type="pres">
      <dgm:prSet presAssocID="{E7C955D0-64A0-445E-B773-2DC70077FDD6}" presName="node" presStyleLbl="node1" presStyleIdx="1" presStyleCnt="10">
        <dgm:presLayoutVars>
          <dgm:bulletEnabled val="1"/>
        </dgm:presLayoutVars>
      </dgm:prSet>
      <dgm:spPr/>
    </dgm:pt>
    <dgm:pt modelId="{7736133B-6ED5-4916-87A4-6ABA661E9423}" type="pres">
      <dgm:prSet presAssocID="{5C0B6A27-D8A0-4000-9A05-77241B6EEAED}" presName="sibTrans" presStyleCnt="0"/>
      <dgm:spPr/>
    </dgm:pt>
    <dgm:pt modelId="{64AE635C-139F-4578-B153-C05830460A26}" type="pres">
      <dgm:prSet presAssocID="{DD327EAB-15FC-43BA-9A58-BC85B010F61C}" presName="node" presStyleLbl="node1" presStyleIdx="2" presStyleCnt="10">
        <dgm:presLayoutVars>
          <dgm:bulletEnabled val="1"/>
        </dgm:presLayoutVars>
      </dgm:prSet>
      <dgm:spPr/>
    </dgm:pt>
    <dgm:pt modelId="{31395392-679E-449F-B0E0-E4DA9D10252D}" type="pres">
      <dgm:prSet presAssocID="{31031ACC-4C24-4D48-AF30-15CE978DDC53}" presName="sibTrans" presStyleCnt="0"/>
      <dgm:spPr/>
    </dgm:pt>
    <dgm:pt modelId="{EDD25F17-7E62-4276-A779-CF8F12F81F98}" type="pres">
      <dgm:prSet presAssocID="{CCF09ECA-8B92-451A-83FD-38EB8225ADFA}" presName="node" presStyleLbl="node1" presStyleIdx="3" presStyleCnt="10">
        <dgm:presLayoutVars>
          <dgm:bulletEnabled val="1"/>
        </dgm:presLayoutVars>
      </dgm:prSet>
      <dgm:spPr/>
    </dgm:pt>
    <dgm:pt modelId="{494F0CEE-4BF1-4E12-9D4C-AC863A623483}" type="pres">
      <dgm:prSet presAssocID="{769EA6FE-992F-43CB-94F2-4F54AC8BF68B}" presName="sibTrans" presStyleCnt="0"/>
      <dgm:spPr/>
    </dgm:pt>
    <dgm:pt modelId="{49364399-449D-4A2F-BE5E-89AC7A671DE0}" type="pres">
      <dgm:prSet presAssocID="{76B42A65-6CFC-41B6-9AA0-AE27E04465EA}" presName="node" presStyleLbl="node1" presStyleIdx="4" presStyleCnt="10">
        <dgm:presLayoutVars>
          <dgm:bulletEnabled val="1"/>
        </dgm:presLayoutVars>
      </dgm:prSet>
      <dgm:spPr/>
    </dgm:pt>
    <dgm:pt modelId="{319E82F5-0D83-4045-867B-7DF4DD4F4749}" type="pres">
      <dgm:prSet presAssocID="{31F308DF-D2CB-47B7-A664-51EC346ECB4C}" presName="sibTrans" presStyleCnt="0"/>
      <dgm:spPr/>
    </dgm:pt>
    <dgm:pt modelId="{17A7E635-9CB5-4A30-9FCE-F980EFA4E942}" type="pres">
      <dgm:prSet presAssocID="{516C8E31-6D0B-4D5F-85A9-07F0BBEB3C2A}" presName="node" presStyleLbl="node1" presStyleIdx="5" presStyleCnt="10">
        <dgm:presLayoutVars>
          <dgm:bulletEnabled val="1"/>
        </dgm:presLayoutVars>
      </dgm:prSet>
      <dgm:spPr/>
    </dgm:pt>
    <dgm:pt modelId="{002E5F87-2B6A-482A-88DB-42A52578745C}" type="pres">
      <dgm:prSet presAssocID="{503F486C-E786-404D-82A9-DA4B6C64C11D}" presName="sibTrans" presStyleCnt="0"/>
      <dgm:spPr/>
    </dgm:pt>
    <dgm:pt modelId="{AA51C897-FCFD-41F7-9574-A132F9D58E03}" type="pres">
      <dgm:prSet presAssocID="{97C62965-2136-4EC9-AA96-21A29BEC63B5}" presName="node" presStyleLbl="node1" presStyleIdx="6" presStyleCnt="10">
        <dgm:presLayoutVars>
          <dgm:bulletEnabled val="1"/>
        </dgm:presLayoutVars>
      </dgm:prSet>
      <dgm:spPr/>
    </dgm:pt>
    <dgm:pt modelId="{D435AF61-7C92-438D-92D0-50D465830D05}" type="pres">
      <dgm:prSet presAssocID="{0130B385-2A14-41C9-9246-DE6B41DA39FF}" presName="sibTrans" presStyleCnt="0"/>
      <dgm:spPr/>
    </dgm:pt>
    <dgm:pt modelId="{6C4D10BB-ED5D-426A-9C4D-A2D87D8D74FD}" type="pres">
      <dgm:prSet presAssocID="{ABF36597-4609-4D35-BA24-A27AB378310C}" presName="node" presStyleLbl="node1" presStyleIdx="7" presStyleCnt="10">
        <dgm:presLayoutVars>
          <dgm:bulletEnabled val="1"/>
        </dgm:presLayoutVars>
      </dgm:prSet>
      <dgm:spPr/>
    </dgm:pt>
    <dgm:pt modelId="{385D1757-DFAB-4278-8433-EC1F152036EF}" type="pres">
      <dgm:prSet presAssocID="{24ECA9E6-19EA-426E-88FA-AD4E6BEC8383}" presName="sibTrans" presStyleCnt="0"/>
      <dgm:spPr/>
    </dgm:pt>
    <dgm:pt modelId="{4B61E9B7-FC48-405D-9EE4-7253CD05F035}" type="pres">
      <dgm:prSet presAssocID="{1C225AC4-FD1D-4CA9-B621-86B7D5C0D40F}" presName="node" presStyleLbl="node1" presStyleIdx="8" presStyleCnt="10">
        <dgm:presLayoutVars>
          <dgm:bulletEnabled val="1"/>
        </dgm:presLayoutVars>
      </dgm:prSet>
      <dgm:spPr/>
    </dgm:pt>
    <dgm:pt modelId="{58EE6237-94E6-4E34-9274-E63A8001C4B4}" type="pres">
      <dgm:prSet presAssocID="{F602D7C1-E6DE-4D20-9C02-E03C311E496E}" presName="sibTrans" presStyleCnt="0"/>
      <dgm:spPr/>
    </dgm:pt>
    <dgm:pt modelId="{547605AE-402E-4E11-9E24-FEA86E479FDE}" type="pres">
      <dgm:prSet presAssocID="{D6B88CD1-77CA-47AB-AAF5-24BEB6ACCDF3}" presName="node" presStyleLbl="node1" presStyleIdx="9" presStyleCnt="10">
        <dgm:presLayoutVars>
          <dgm:bulletEnabled val="1"/>
        </dgm:presLayoutVars>
      </dgm:prSet>
      <dgm:spPr/>
    </dgm:pt>
  </dgm:ptLst>
  <dgm:cxnLst>
    <dgm:cxn modelId="{F2673901-DBFC-4EF7-99B8-74BBF1F0AE3E}" type="presOf" srcId="{97C62965-2136-4EC9-AA96-21A29BEC63B5}" destId="{AA51C897-FCFD-41F7-9574-A132F9D58E03}" srcOrd="0" destOrd="0" presId="urn:microsoft.com/office/officeart/2005/8/layout/default"/>
    <dgm:cxn modelId="{60564712-0EDB-47F9-ADD8-5419209184E8}" srcId="{89AA6793-58E2-477C-8F9F-6B079CA7FD81}" destId="{516C8E31-6D0B-4D5F-85A9-07F0BBEB3C2A}" srcOrd="5" destOrd="0" parTransId="{B15B8CAB-68FA-44D8-A3F7-E0DB45CE556F}" sibTransId="{503F486C-E786-404D-82A9-DA4B6C64C11D}"/>
    <dgm:cxn modelId="{57266614-87CC-4C33-88A0-E6DAAC9D9D1F}" type="presOf" srcId="{DD327EAB-15FC-43BA-9A58-BC85B010F61C}" destId="{64AE635C-139F-4578-B153-C05830460A26}" srcOrd="0" destOrd="0" presId="urn:microsoft.com/office/officeart/2005/8/layout/default"/>
    <dgm:cxn modelId="{78C36B1E-7194-4F41-BF4B-2058307760D1}" srcId="{89AA6793-58E2-477C-8F9F-6B079CA7FD81}" destId="{D6B88CD1-77CA-47AB-AAF5-24BEB6ACCDF3}" srcOrd="9" destOrd="0" parTransId="{1E55B6AA-C96A-4623-878E-72D70700406E}" sibTransId="{9F1ACE25-26CF-4D1B-96E7-DA1B371221B8}"/>
    <dgm:cxn modelId="{8A89D41F-B832-403A-9509-24324C26CB2A}" srcId="{89AA6793-58E2-477C-8F9F-6B079CA7FD81}" destId="{E7C955D0-64A0-445E-B773-2DC70077FDD6}" srcOrd="1" destOrd="0" parTransId="{3EFF2F17-6F97-4829-AB64-37EA6A41AEF8}" sibTransId="{5C0B6A27-D8A0-4000-9A05-77241B6EEAED}"/>
    <dgm:cxn modelId="{3F3A2438-E90E-4909-B1EF-143006566EB0}" type="presOf" srcId="{76B42A65-6CFC-41B6-9AA0-AE27E04465EA}" destId="{49364399-449D-4A2F-BE5E-89AC7A671DE0}"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FC8A6F4B-37B2-4523-AA7F-9D034A366D0C}" type="presOf" srcId="{E7C955D0-64A0-445E-B773-2DC70077FDD6}" destId="{0567FA1A-9722-4067-BD21-7C7CE50D0487}" srcOrd="0" destOrd="0" presId="urn:microsoft.com/office/officeart/2005/8/layout/default"/>
    <dgm:cxn modelId="{48068A72-A2EE-4CF0-91B7-B1842BDBCC5C}" srcId="{89AA6793-58E2-477C-8F9F-6B079CA7FD81}" destId="{1C225AC4-FD1D-4CA9-B621-86B7D5C0D40F}" srcOrd="8" destOrd="0" parTransId="{DC2C7CC3-5068-4A37-8E8E-19E543EACAA0}" sibTransId="{F602D7C1-E6DE-4D20-9C02-E03C311E496E}"/>
    <dgm:cxn modelId="{E2B1CF7E-74E4-47B5-A0DC-9F6F1923B179}" type="presOf" srcId="{D6B88CD1-77CA-47AB-AAF5-24BEB6ACCDF3}" destId="{547605AE-402E-4E11-9E24-FEA86E479FDE}" srcOrd="0" destOrd="0" presId="urn:microsoft.com/office/officeart/2005/8/layout/default"/>
    <dgm:cxn modelId="{F20E0193-EF80-442C-81E7-051EB6662665}" srcId="{89AA6793-58E2-477C-8F9F-6B079CA7FD81}" destId="{ABF36597-4609-4D35-BA24-A27AB378310C}" srcOrd="7" destOrd="0" parTransId="{4C8E6824-0F92-4BD1-99CA-231DD1FB0FEF}" sibTransId="{24ECA9E6-19EA-426E-88FA-AD4E6BEC8383}"/>
    <dgm:cxn modelId="{6AF6AA96-F98B-49F5-A087-10A9821AF90B}" srcId="{89AA6793-58E2-477C-8F9F-6B079CA7FD81}" destId="{76B42A65-6CFC-41B6-9AA0-AE27E04465EA}" srcOrd="4" destOrd="0" parTransId="{32B14C8B-1507-4205-B7BA-59314C9F1D70}" sibTransId="{31F308DF-D2CB-47B7-A664-51EC346ECB4C}"/>
    <dgm:cxn modelId="{2361F096-E342-4D2E-9DAD-653B4F00E1B9}" srcId="{89AA6793-58E2-477C-8F9F-6B079CA7FD81}" destId="{97C62965-2136-4EC9-AA96-21A29BEC63B5}" srcOrd="6" destOrd="0" parTransId="{16C7B115-6778-4E2D-A077-0FAD482E3A0A}" sibTransId="{0130B385-2A14-41C9-9246-DE6B41DA39FF}"/>
    <dgm:cxn modelId="{03681E99-5A26-4D23-BA42-13EDD0B2A3E4}" type="presOf" srcId="{1C225AC4-FD1D-4CA9-B621-86B7D5C0D40F}" destId="{4B61E9B7-FC48-405D-9EE4-7253CD05F035}" srcOrd="0" destOrd="0" presId="urn:microsoft.com/office/officeart/2005/8/layout/default"/>
    <dgm:cxn modelId="{5D8D43B4-A973-42F7-A45C-FE1A90F306E9}" srcId="{89AA6793-58E2-477C-8F9F-6B079CA7FD81}" destId="{DD327EAB-15FC-43BA-9A58-BC85B010F61C}" srcOrd="2" destOrd="0" parTransId="{EEBD9CD8-2ADB-4BF6-A36B-34EF3AE231DD}" sibTransId="{31031ACC-4C24-4D48-AF30-15CE978DDC53}"/>
    <dgm:cxn modelId="{325314C2-4DDD-41B5-8C27-EAA9CC3401AA}" type="presOf" srcId="{516C8E31-6D0B-4D5F-85A9-07F0BBEB3C2A}" destId="{17A7E635-9CB5-4A30-9FCE-F980EFA4E942}" srcOrd="0" destOrd="0" presId="urn:microsoft.com/office/officeart/2005/8/layout/default"/>
    <dgm:cxn modelId="{FAB6C5D2-E48E-4B7D-BFF5-1FE8B74B27E2}" type="presOf" srcId="{95A27B61-DF33-41BB-A5FE-70CBA5E917A0}" destId="{B8177799-26E0-41F1-9AC4-8CFD1D91B05A}"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BCAE01EC-5C33-456E-BE65-A2A3CBD10A12}" srcId="{89AA6793-58E2-477C-8F9F-6B079CA7FD81}" destId="{CCF09ECA-8B92-451A-83FD-38EB8225ADFA}" srcOrd="3" destOrd="0" parTransId="{CFDD8CA1-90CE-470D-96A1-41FA3024ECC2}" sibTransId="{769EA6FE-992F-43CB-94F2-4F54AC8BF68B}"/>
    <dgm:cxn modelId="{204A60FC-83AD-4B5D-B7F9-9B2978ADC0F1}" type="presOf" srcId="{CCF09ECA-8B92-451A-83FD-38EB8225ADFA}" destId="{EDD25F17-7E62-4276-A779-CF8F12F81F98}"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394AA8F2-1EAD-4D71-A334-AAD5B1ED82BE}" type="presParOf" srcId="{89C93680-5E77-41F8-85FE-1EE6E6A3D4C5}" destId="{0567FA1A-9722-4067-BD21-7C7CE50D0487}" srcOrd="2" destOrd="0" presId="urn:microsoft.com/office/officeart/2005/8/layout/default"/>
    <dgm:cxn modelId="{4B66775E-5F7A-4805-84E9-A5EABD1C1935}" type="presParOf" srcId="{89C93680-5E77-41F8-85FE-1EE6E6A3D4C5}" destId="{7736133B-6ED5-4916-87A4-6ABA661E9423}" srcOrd="3" destOrd="0" presId="urn:microsoft.com/office/officeart/2005/8/layout/default"/>
    <dgm:cxn modelId="{8F9A99F9-AA7E-4162-910D-6095DAF85001}" type="presParOf" srcId="{89C93680-5E77-41F8-85FE-1EE6E6A3D4C5}" destId="{64AE635C-139F-4578-B153-C05830460A26}" srcOrd="4" destOrd="0" presId="urn:microsoft.com/office/officeart/2005/8/layout/default"/>
    <dgm:cxn modelId="{F3C24672-E711-46C4-8D10-AB90EBBD2838}" type="presParOf" srcId="{89C93680-5E77-41F8-85FE-1EE6E6A3D4C5}" destId="{31395392-679E-449F-B0E0-E4DA9D10252D}" srcOrd="5" destOrd="0" presId="urn:microsoft.com/office/officeart/2005/8/layout/default"/>
    <dgm:cxn modelId="{42E244B2-5578-41C4-8A0D-FE391179FE26}" type="presParOf" srcId="{89C93680-5E77-41F8-85FE-1EE6E6A3D4C5}" destId="{EDD25F17-7E62-4276-A779-CF8F12F81F98}" srcOrd="6" destOrd="0" presId="urn:microsoft.com/office/officeart/2005/8/layout/default"/>
    <dgm:cxn modelId="{49840AB8-3862-4272-87D1-78E08DA89688}" type="presParOf" srcId="{89C93680-5E77-41F8-85FE-1EE6E6A3D4C5}" destId="{494F0CEE-4BF1-4E12-9D4C-AC863A623483}" srcOrd="7" destOrd="0" presId="urn:microsoft.com/office/officeart/2005/8/layout/default"/>
    <dgm:cxn modelId="{31C5A21D-45FD-4FFB-8B96-74CD16D9668E}" type="presParOf" srcId="{89C93680-5E77-41F8-85FE-1EE6E6A3D4C5}" destId="{49364399-449D-4A2F-BE5E-89AC7A671DE0}" srcOrd="8" destOrd="0" presId="urn:microsoft.com/office/officeart/2005/8/layout/default"/>
    <dgm:cxn modelId="{BF14B1D1-6E8B-49A7-93A8-03B72EDD6AB7}" type="presParOf" srcId="{89C93680-5E77-41F8-85FE-1EE6E6A3D4C5}" destId="{319E82F5-0D83-4045-867B-7DF4DD4F4749}" srcOrd="9" destOrd="0" presId="urn:microsoft.com/office/officeart/2005/8/layout/default"/>
    <dgm:cxn modelId="{5BAD1CC0-295A-4CBF-A606-C9BC1EF3F71D}" type="presParOf" srcId="{89C93680-5E77-41F8-85FE-1EE6E6A3D4C5}" destId="{17A7E635-9CB5-4A30-9FCE-F980EFA4E942}" srcOrd="10" destOrd="0" presId="urn:microsoft.com/office/officeart/2005/8/layout/default"/>
    <dgm:cxn modelId="{B60E3BE5-89B9-44A1-A21A-9A4E25D3A954}" type="presParOf" srcId="{89C93680-5E77-41F8-85FE-1EE6E6A3D4C5}" destId="{002E5F87-2B6A-482A-88DB-42A52578745C}" srcOrd="11" destOrd="0" presId="urn:microsoft.com/office/officeart/2005/8/layout/default"/>
    <dgm:cxn modelId="{E195EEB6-DDD8-41AB-BCC1-17186E0B5F6F}" type="presParOf" srcId="{89C93680-5E77-41F8-85FE-1EE6E6A3D4C5}" destId="{AA51C897-FCFD-41F7-9574-A132F9D58E03}" srcOrd="12" destOrd="0" presId="urn:microsoft.com/office/officeart/2005/8/layout/default"/>
    <dgm:cxn modelId="{4D37772E-C0CB-4EB9-9214-B6CBC9C5A4B6}" type="presParOf" srcId="{89C93680-5E77-41F8-85FE-1EE6E6A3D4C5}" destId="{D435AF61-7C92-438D-92D0-50D465830D05}" srcOrd="13" destOrd="0" presId="urn:microsoft.com/office/officeart/2005/8/layout/default"/>
    <dgm:cxn modelId="{B949694F-C6A8-4883-BE6D-DD7CC4825A7F}" type="presParOf" srcId="{89C93680-5E77-41F8-85FE-1EE6E6A3D4C5}" destId="{6C4D10BB-ED5D-426A-9C4D-A2D87D8D74FD}" srcOrd="14" destOrd="0" presId="urn:microsoft.com/office/officeart/2005/8/layout/default"/>
    <dgm:cxn modelId="{D0FD8C4D-795A-41ED-80A0-42E59053992E}" type="presParOf" srcId="{89C93680-5E77-41F8-85FE-1EE6E6A3D4C5}" destId="{385D1757-DFAB-4278-8433-EC1F152036EF}" srcOrd="15" destOrd="0" presId="urn:microsoft.com/office/officeart/2005/8/layout/default"/>
    <dgm:cxn modelId="{645B0499-6759-4E1F-B4A4-1847982D9FDD}" type="presParOf" srcId="{89C93680-5E77-41F8-85FE-1EE6E6A3D4C5}" destId="{4B61E9B7-FC48-405D-9EE4-7253CD05F035}" srcOrd="16" destOrd="0" presId="urn:microsoft.com/office/officeart/2005/8/layout/default"/>
    <dgm:cxn modelId="{F49D0169-3CB4-4F0E-A947-54C92CD2DD52}" type="presParOf" srcId="{89C93680-5E77-41F8-85FE-1EE6E6A3D4C5}" destId="{58EE6237-94E6-4E34-9274-E63A8001C4B4}" srcOrd="17" destOrd="0" presId="urn:microsoft.com/office/officeart/2005/8/layout/default"/>
    <dgm:cxn modelId="{6E134AFC-DF39-4AA4-9AEA-442940531BB4}" type="presParOf" srcId="{89C93680-5E77-41F8-85FE-1EE6E6A3D4C5}" destId="{547605AE-402E-4E11-9E24-FEA86E479FDE}"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371474" y="1984"/>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Sad</a:t>
          </a:r>
          <a:endParaRPr lang="en-CA" sz="2200" b="0" kern="1200" dirty="0">
            <a:solidFill>
              <a:schemeClr val="tx2"/>
            </a:solidFill>
          </a:endParaRPr>
        </a:p>
      </dsp:txBody>
      <dsp:txXfrm>
        <a:off x="371474" y="1984"/>
        <a:ext cx="2089546" cy="1253728"/>
      </dsp:txXfrm>
    </dsp:sp>
    <dsp:sp modelId="{D8A0B89C-401F-4248-A4C1-4190EF1FF05D}">
      <dsp:nvSpPr>
        <dsp:cNvPr id="0" name=""/>
        <dsp:cNvSpPr/>
      </dsp:nvSpPr>
      <dsp:spPr>
        <a:xfrm>
          <a:off x="2669976" y="1984"/>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Anxious</a:t>
          </a:r>
          <a:endParaRPr lang="en-CA" sz="2200" b="0" kern="1200" dirty="0">
            <a:solidFill>
              <a:schemeClr val="tx2"/>
            </a:solidFill>
          </a:endParaRPr>
        </a:p>
      </dsp:txBody>
      <dsp:txXfrm>
        <a:off x="2669976" y="1984"/>
        <a:ext cx="2089546" cy="1253728"/>
      </dsp:txXfrm>
    </dsp:sp>
    <dsp:sp modelId="{64AE635C-139F-4578-B153-C05830460A26}">
      <dsp:nvSpPr>
        <dsp:cNvPr id="0" name=""/>
        <dsp:cNvSpPr/>
      </dsp:nvSpPr>
      <dsp:spPr>
        <a:xfrm>
          <a:off x="4968478" y="1984"/>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Angry</a:t>
          </a:r>
          <a:endParaRPr lang="en-CA" sz="2200" b="0" kern="1200" dirty="0">
            <a:solidFill>
              <a:schemeClr val="tx2"/>
            </a:solidFill>
          </a:endParaRPr>
        </a:p>
      </dsp:txBody>
      <dsp:txXfrm>
        <a:off x="4968478" y="1984"/>
        <a:ext cx="2089546" cy="1253728"/>
      </dsp:txXfrm>
    </dsp:sp>
    <dsp:sp modelId="{70442005-8569-483B-9A4E-294EBFB33D1B}">
      <dsp:nvSpPr>
        <dsp:cNvPr id="0" name=""/>
        <dsp:cNvSpPr/>
      </dsp:nvSpPr>
      <dsp:spPr>
        <a:xfrm>
          <a:off x="371474" y="1464667"/>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Alone</a:t>
          </a:r>
          <a:endParaRPr lang="en-CA" sz="2200" b="0" kern="1200" dirty="0">
            <a:solidFill>
              <a:schemeClr val="tx2"/>
            </a:solidFill>
          </a:endParaRPr>
        </a:p>
      </dsp:txBody>
      <dsp:txXfrm>
        <a:off x="371474" y="1464667"/>
        <a:ext cx="2089546" cy="1253728"/>
      </dsp:txXfrm>
    </dsp:sp>
    <dsp:sp modelId="{41059BE9-4B24-453B-9199-FE0B9FAADA13}">
      <dsp:nvSpPr>
        <dsp:cNvPr id="0" name=""/>
        <dsp:cNvSpPr/>
      </dsp:nvSpPr>
      <dsp:spPr>
        <a:xfrm>
          <a:off x="2669976" y="1464667"/>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Taking big risks</a:t>
          </a:r>
          <a:endParaRPr lang="en-CA" sz="2200" b="0" kern="1200" dirty="0">
            <a:solidFill>
              <a:schemeClr val="tx2"/>
            </a:solidFill>
          </a:endParaRPr>
        </a:p>
      </dsp:txBody>
      <dsp:txXfrm>
        <a:off x="2669976" y="1464667"/>
        <a:ext cx="2089546" cy="1253728"/>
      </dsp:txXfrm>
    </dsp:sp>
    <dsp:sp modelId="{6C4D10BB-ED5D-426A-9C4D-A2D87D8D74FD}">
      <dsp:nvSpPr>
        <dsp:cNvPr id="0" name=""/>
        <dsp:cNvSpPr/>
      </dsp:nvSpPr>
      <dsp:spPr>
        <a:xfrm>
          <a:off x="4968478" y="1464667"/>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Hurting themselves or others </a:t>
          </a:r>
          <a:endParaRPr lang="en-CA" sz="2200" b="0" kern="1200" dirty="0">
            <a:solidFill>
              <a:schemeClr val="tx2"/>
            </a:solidFill>
          </a:endParaRPr>
        </a:p>
      </dsp:txBody>
      <dsp:txXfrm>
        <a:off x="4968478" y="1464667"/>
        <a:ext cx="2089546" cy="1253728"/>
      </dsp:txXfrm>
    </dsp:sp>
    <dsp:sp modelId="{1F7ED37B-3518-407C-B000-67D441D7979F}">
      <dsp:nvSpPr>
        <dsp:cNvPr id="0" name=""/>
        <dsp:cNvSpPr/>
      </dsp:nvSpPr>
      <dsp:spPr>
        <a:xfrm>
          <a:off x="2669976" y="2927350"/>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Using drugs and alcohol </a:t>
          </a:r>
          <a:endParaRPr lang="en-CA" sz="2200" b="0" kern="1200" dirty="0">
            <a:solidFill>
              <a:schemeClr val="tx2"/>
            </a:solidFill>
          </a:endParaRPr>
        </a:p>
      </dsp:txBody>
      <dsp:txXfrm>
        <a:off x="2669976" y="2927350"/>
        <a:ext cx="2089546" cy="1253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0" y="1"/>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Are you okay?</a:t>
          </a:r>
          <a:endParaRPr lang="en-CA" sz="2200" b="0" kern="1200" dirty="0">
            <a:solidFill>
              <a:schemeClr val="tx2"/>
            </a:solidFill>
          </a:endParaRPr>
        </a:p>
      </dsp:txBody>
      <dsp:txXfrm>
        <a:off x="0" y="1"/>
        <a:ext cx="2321718" cy="1393031"/>
      </dsp:txXfrm>
    </dsp:sp>
    <dsp:sp modelId="{64AE635C-139F-4578-B153-C05830460A26}">
      <dsp:nvSpPr>
        <dsp:cNvPr id="0" name=""/>
        <dsp:cNvSpPr/>
      </dsp:nvSpPr>
      <dsp:spPr>
        <a:xfrm>
          <a:off x="2553890" y="1"/>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Can I help?</a:t>
          </a:r>
          <a:endParaRPr lang="en-CA" sz="2200" b="0" kern="1200" dirty="0">
            <a:solidFill>
              <a:schemeClr val="tx2"/>
            </a:solidFill>
          </a:endParaRPr>
        </a:p>
      </dsp:txBody>
      <dsp:txXfrm>
        <a:off x="2553890" y="1"/>
        <a:ext cx="2321718" cy="1393031"/>
      </dsp:txXfrm>
    </dsp:sp>
    <dsp:sp modelId="{41059BE9-4B24-453B-9199-FE0B9FAADA13}">
      <dsp:nvSpPr>
        <dsp:cNvPr id="0" name=""/>
        <dsp:cNvSpPr/>
      </dsp:nvSpPr>
      <dsp:spPr>
        <a:xfrm>
          <a:off x="5107781" y="1"/>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Be calm</a:t>
          </a:r>
          <a:endParaRPr lang="en-CA" sz="2200" b="0" kern="1200" dirty="0">
            <a:solidFill>
              <a:schemeClr val="tx2"/>
            </a:solidFill>
          </a:endParaRPr>
        </a:p>
      </dsp:txBody>
      <dsp:txXfrm>
        <a:off x="5107781" y="1"/>
        <a:ext cx="2321718" cy="1393031"/>
      </dsp:txXfrm>
    </dsp:sp>
    <dsp:sp modelId="{6C4D10BB-ED5D-426A-9C4D-A2D87D8D74FD}">
      <dsp:nvSpPr>
        <dsp:cNvPr id="0" name=""/>
        <dsp:cNvSpPr/>
      </dsp:nvSpPr>
      <dsp:spPr>
        <a:xfrm>
          <a:off x="1276945" y="1625205"/>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Be open</a:t>
          </a:r>
          <a:endParaRPr lang="en-CA" sz="2200" b="0" kern="1200" dirty="0">
            <a:solidFill>
              <a:schemeClr val="tx2"/>
            </a:solidFill>
          </a:endParaRPr>
        </a:p>
      </dsp:txBody>
      <dsp:txXfrm>
        <a:off x="1276945" y="1625205"/>
        <a:ext cx="2321718" cy="1393031"/>
      </dsp:txXfrm>
    </dsp:sp>
    <dsp:sp modelId="{1F7ED37B-3518-407C-B000-67D441D7979F}">
      <dsp:nvSpPr>
        <dsp:cNvPr id="0" name=""/>
        <dsp:cNvSpPr/>
      </dsp:nvSpPr>
      <dsp:spPr>
        <a:xfrm>
          <a:off x="3830835" y="1625205"/>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Listen without judgment</a:t>
          </a:r>
          <a:endParaRPr lang="en-CA" sz="2200" b="0" kern="1200" dirty="0">
            <a:solidFill>
              <a:schemeClr val="tx2"/>
            </a:solidFill>
          </a:endParaRPr>
        </a:p>
      </dsp:txBody>
      <dsp:txXfrm>
        <a:off x="3830835" y="1625205"/>
        <a:ext cx="2321718" cy="1393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1232" y="5"/>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Cadet / JCR Leaders</a:t>
          </a:r>
          <a:endParaRPr lang="en-CA" sz="2200" b="0" kern="1200" dirty="0">
            <a:solidFill>
              <a:schemeClr val="tx2"/>
            </a:solidFill>
          </a:endParaRPr>
        </a:p>
      </dsp:txBody>
      <dsp:txXfrm>
        <a:off x="1232" y="5"/>
        <a:ext cx="2249165" cy="1349499"/>
      </dsp:txXfrm>
    </dsp:sp>
    <dsp:sp modelId="{64AE635C-139F-4578-B153-C05830460A26}">
      <dsp:nvSpPr>
        <dsp:cNvPr id="0" name=""/>
        <dsp:cNvSpPr/>
      </dsp:nvSpPr>
      <dsp:spPr>
        <a:xfrm>
          <a:off x="2475313" y="5"/>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Parents / Caregivers</a:t>
          </a:r>
          <a:endParaRPr lang="en-CA" sz="2200" b="0" kern="1200" dirty="0">
            <a:solidFill>
              <a:schemeClr val="tx2"/>
            </a:solidFill>
          </a:endParaRPr>
        </a:p>
      </dsp:txBody>
      <dsp:txXfrm>
        <a:off x="2475313" y="5"/>
        <a:ext cx="2249165" cy="1349499"/>
      </dsp:txXfrm>
    </dsp:sp>
    <dsp:sp modelId="{41059BE9-4B24-453B-9199-FE0B9FAADA13}">
      <dsp:nvSpPr>
        <dsp:cNvPr id="0" name=""/>
        <dsp:cNvSpPr/>
      </dsp:nvSpPr>
      <dsp:spPr>
        <a:xfrm>
          <a:off x="4949395" y="5"/>
          <a:ext cx="2478872"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Counsellors /</a:t>
          </a:r>
          <a:br>
            <a:rPr lang="en-US" sz="2200" b="0" kern="1200" dirty="0">
              <a:solidFill>
                <a:schemeClr val="tx2"/>
              </a:solidFill>
            </a:rPr>
          </a:br>
          <a:r>
            <a:rPr lang="en-US" sz="2200" b="0" kern="1200" dirty="0">
              <a:solidFill>
                <a:schemeClr val="tx2"/>
              </a:solidFill>
            </a:rPr>
            <a:t>Teachers</a:t>
          </a:r>
          <a:endParaRPr lang="en-CA" sz="2200" b="0" kern="1200" dirty="0">
            <a:solidFill>
              <a:schemeClr val="tx2"/>
            </a:solidFill>
          </a:endParaRPr>
        </a:p>
      </dsp:txBody>
      <dsp:txXfrm>
        <a:off x="4949395" y="5"/>
        <a:ext cx="2478872" cy="1349499"/>
      </dsp:txXfrm>
    </dsp:sp>
    <dsp:sp modelId="{6C4D10BB-ED5D-426A-9C4D-A2D87D8D74FD}">
      <dsp:nvSpPr>
        <dsp:cNvPr id="0" name=""/>
        <dsp:cNvSpPr/>
      </dsp:nvSpPr>
      <dsp:spPr>
        <a:xfrm>
          <a:off x="1353126" y="1574421"/>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Friends</a:t>
          </a:r>
          <a:endParaRPr lang="en-CA" sz="2200" b="0" kern="1200" dirty="0">
            <a:solidFill>
              <a:schemeClr val="tx2"/>
            </a:solidFill>
          </a:endParaRPr>
        </a:p>
      </dsp:txBody>
      <dsp:txXfrm>
        <a:off x="1353126" y="1574421"/>
        <a:ext cx="2249165" cy="1349499"/>
      </dsp:txXfrm>
    </dsp:sp>
    <dsp:sp modelId="{1F7ED37B-3518-407C-B000-67D441D7979F}">
      <dsp:nvSpPr>
        <dsp:cNvPr id="0" name=""/>
        <dsp:cNvSpPr/>
      </dsp:nvSpPr>
      <dsp:spPr>
        <a:xfrm>
          <a:off x="3827208" y="1574421"/>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Kids Help Phone</a:t>
          </a:r>
          <a:endParaRPr lang="en-CA" sz="2200" b="0" kern="1200" dirty="0">
            <a:solidFill>
              <a:schemeClr val="tx2"/>
            </a:solidFill>
          </a:endParaRPr>
        </a:p>
      </dsp:txBody>
      <dsp:txXfrm>
        <a:off x="3827208" y="1574421"/>
        <a:ext cx="2249165" cy="1349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0" y="342902"/>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Journal</a:t>
          </a:r>
          <a:endParaRPr lang="en-CA" sz="2000" b="0" kern="1200" dirty="0">
            <a:solidFill>
              <a:schemeClr val="tx2"/>
            </a:solidFill>
          </a:endParaRPr>
        </a:p>
      </dsp:txBody>
      <dsp:txXfrm>
        <a:off x="0" y="342902"/>
        <a:ext cx="1726778" cy="1036066"/>
      </dsp:txXfrm>
    </dsp:sp>
    <dsp:sp modelId="{0567FA1A-9722-4067-BD21-7C7CE50D0487}">
      <dsp:nvSpPr>
        <dsp:cNvPr id="0" name=""/>
        <dsp:cNvSpPr/>
      </dsp:nvSpPr>
      <dsp:spPr>
        <a:xfrm>
          <a:off x="1901632" y="364753"/>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Music</a:t>
          </a:r>
          <a:endParaRPr lang="en-CA" sz="2000" b="0" kern="1200" dirty="0">
            <a:solidFill>
              <a:schemeClr val="tx2"/>
            </a:solidFill>
          </a:endParaRPr>
        </a:p>
      </dsp:txBody>
      <dsp:txXfrm>
        <a:off x="1901632" y="364753"/>
        <a:ext cx="1726778" cy="1036066"/>
      </dsp:txXfrm>
    </dsp:sp>
    <dsp:sp modelId="{64AE635C-139F-4578-B153-C05830460A26}">
      <dsp:nvSpPr>
        <dsp:cNvPr id="0" name=""/>
        <dsp:cNvSpPr/>
      </dsp:nvSpPr>
      <dsp:spPr>
        <a:xfrm>
          <a:off x="3801088" y="364753"/>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Sports / Exercise</a:t>
          </a:r>
        </a:p>
      </dsp:txBody>
      <dsp:txXfrm>
        <a:off x="3801088" y="364753"/>
        <a:ext cx="1726778" cy="1036066"/>
      </dsp:txXfrm>
    </dsp:sp>
    <dsp:sp modelId="{EDD25F17-7E62-4276-A779-CF8F12F81F98}">
      <dsp:nvSpPr>
        <dsp:cNvPr id="0" name=""/>
        <dsp:cNvSpPr/>
      </dsp:nvSpPr>
      <dsp:spPr>
        <a:xfrm>
          <a:off x="5700545" y="364753"/>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Time with animals</a:t>
          </a:r>
        </a:p>
      </dsp:txBody>
      <dsp:txXfrm>
        <a:off x="5700545" y="364753"/>
        <a:ext cx="1726778" cy="1036066"/>
      </dsp:txXfrm>
    </dsp:sp>
    <dsp:sp modelId="{49364399-449D-4A2F-BE5E-89AC7A671DE0}">
      <dsp:nvSpPr>
        <dsp:cNvPr id="0" name=""/>
        <dsp:cNvSpPr/>
      </dsp:nvSpPr>
      <dsp:spPr>
        <a:xfrm>
          <a:off x="2176"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Video / Movie theatre</a:t>
          </a:r>
        </a:p>
      </dsp:txBody>
      <dsp:txXfrm>
        <a:off x="2176" y="1573498"/>
        <a:ext cx="1726778" cy="1036066"/>
      </dsp:txXfrm>
    </dsp:sp>
    <dsp:sp modelId="{17A7E635-9CB5-4A30-9FCE-F980EFA4E942}">
      <dsp:nvSpPr>
        <dsp:cNvPr id="0" name=""/>
        <dsp:cNvSpPr/>
      </dsp:nvSpPr>
      <dsp:spPr>
        <a:xfrm>
          <a:off x="1901632"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Hunt / Hike / Nature</a:t>
          </a:r>
        </a:p>
      </dsp:txBody>
      <dsp:txXfrm>
        <a:off x="1901632" y="1573498"/>
        <a:ext cx="1726778" cy="1036066"/>
      </dsp:txXfrm>
    </dsp:sp>
    <dsp:sp modelId="{AA51C897-FCFD-41F7-9574-A132F9D58E03}">
      <dsp:nvSpPr>
        <dsp:cNvPr id="0" name=""/>
        <dsp:cNvSpPr/>
      </dsp:nvSpPr>
      <dsp:spPr>
        <a:xfrm>
          <a:off x="3801088"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US" sz="2000" b="0" kern="1200" dirty="0">
              <a:solidFill>
                <a:schemeClr val="tx2"/>
              </a:solidFill>
            </a:rPr>
            <a:t>Bead / </a:t>
          </a:r>
        </a:p>
        <a:p>
          <a:pPr marL="0" lvl="0" indent="0" algn="ctr" defTabSz="889000">
            <a:lnSpc>
              <a:spcPct val="90000"/>
            </a:lnSpc>
            <a:spcBef>
              <a:spcPct val="0"/>
            </a:spcBef>
            <a:spcAft>
              <a:spcPts val="0"/>
            </a:spcAft>
            <a:buNone/>
          </a:pPr>
          <a:r>
            <a:rPr lang="en-US" sz="2000" b="0" kern="1200" dirty="0">
              <a:solidFill>
                <a:schemeClr val="tx2"/>
              </a:solidFill>
            </a:rPr>
            <a:t>Sew / </a:t>
          </a:r>
        </a:p>
        <a:p>
          <a:pPr marL="0" lvl="0" indent="0" algn="ctr" defTabSz="889000">
            <a:lnSpc>
              <a:spcPct val="90000"/>
            </a:lnSpc>
            <a:spcBef>
              <a:spcPct val="0"/>
            </a:spcBef>
            <a:spcAft>
              <a:spcPct val="35000"/>
            </a:spcAft>
            <a:buNone/>
          </a:pPr>
          <a:r>
            <a:rPr lang="en-US" sz="2000" b="0" kern="1200" dirty="0">
              <a:solidFill>
                <a:schemeClr val="tx2"/>
              </a:solidFill>
            </a:rPr>
            <a:t>Draw / Poetry</a:t>
          </a:r>
        </a:p>
      </dsp:txBody>
      <dsp:txXfrm>
        <a:off x="3801088" y="1573498"/>
        <a:ext cx="1726778" cy="1036066"/>
      </dsp:txXfrm>
    </dsp:sp>
    <dsp:sp modelId="{6C4D10BB-ED5D-426A-9C4D-A2D87D8D74FD}">
      <dsp:nvSpPr>
        <dsp:cNvPr id="0" name=""/>
        <dsp:cNvSpPr/>
      </dsp:nvSpPr>
      <dsp:spPr>
        <a:xfrm>
          <a:off x="5700545"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Eat healthy</a:t>
          </a:r>
          <a:endParaRPr lang="en-CA" sz="2000" b="0" kern="1200" dirty="0">
            <a:solidFill>
              <a:schemeClr val="tx2"/>
            </a:solidFill>
          </a:endParaRPr>
        </a:p>
      </dsp:txBody>
      <dsp:txXfrm>
        <a:off x="5700545" y="1573498"/>
        <a:ext cx="1726778" cy="1036066"/>
      </dsp:txXfrm>
    </dsp:sp>
    <dsp:sp modelId="{4B61E9B7-FC48-405D-9EE4-7253CD05F035}">
      <dsp:nvSpPr>
        <dsp:cNvPr id="0" name=""/>
        <dsp:cNvSpPr/>
      </dsp:nvSpPr>
      <dsp:spPr>
        <a:xfrm>
          <a:off x="1901632" y="2782242"/>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Socialize</a:t>
          </a:r>
          <a:endParaRPr lang="en-CA" sz="2000" b="0" kern="1200" dirty="0">
            <a:solidFill>
              <a:schemeClr val="tx2"/>
            </a:solidFill>
          </a:endParaRPr>
        </a:p>
      </dsp:txBody>
      <dsp:txXfrm>
        <a:off x="1901632" y="2782242"/>
        <a:ext cx="1726778" cy="1036066"/>
      </dsp:txXfrm>
    </dsp:sp>
    <dsp:sp modelId="{547605AE-402E-4E11-9E24-FEA86E479FDE}">
      <dsp:nvSpPr>
        <dsp:cNvPr id="0" name=""/>
        <dsp:cNvSpPr/>
      </dsp:nvSpPr>
      <dsp:spPr>
        <a:xfrm>
          <a:off x="3801088" y="2782242"/>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Talk to family and friends</a:t>
          </a:r>
          <a:endParaRPr lang="en-CA" sz="2000" b="0" kern="1200" dirty="0">
            <a:solidFill>
              <a:schemeClr val="tx2"/>
            </a:solidFill>
          </a:endParaRPr>
        </a:p>
      </dsp:txBody>
      <dsp:txXfrm>
        <a:off x="3801088" y="2782242"/>
        <a:ext cx="1726778" cy="10360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1024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CA" dirty="0"/>
          </a:p>
        </p:txBody>
      </p:sp>
      <p:sp>
        <p:nvSpPr>
          <p:cNvPr id="1024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1024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B4982FD-C645-0C4C-8CCE-98FAFABA3A37}" type="slidenum">
              <a:rPr lang="en-CA"/>
              <a:pPr/>
              <a:t>‹#›</a:t>
            </a:fld>
            <a:endParaRPr lang="en-CA" dirty="0"/>
          </a:p>
        </p:txBody>
      </p:sp>
    </p:spTree>
    <p:extLst>
      <p:ext uri="{BB962C8B-B14F-4D97-AF65-F5344CB8AC3E}">
        <p14:creationId xmlns:p14="http://schemas.microsoft.com/office/powerpoint/2010/main" val="3946901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CA" dirty="0"/>
          </a:p>
        </p:txBody>
      </p:sp>
      <p:sp>
        <p:nvSpPr>
          <p:cNvPr id="530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21B9B1-EA91-1942-A99A-6D80D0C03D38}" type="slidenum">
              <a:rPr lang="en-CA"/>
              <a:pPr/>
              <a:t>‹#›</a:t>
            </a:fld>
            <a:endParaRPr lang="en-CA" dirty="0"/>
          </a:p>
        </p:txBody>
      </p:sp>
    </p:spTree>
    <p:extLst>
      <p:ext uri="{BB962C8B-B14F-4D97-AF65-F5344CB8AC3E}">
        <p14:creationId xmlns:p14="http://schemas.microsoft.com/office/powerpoint/2010/main" val="1677374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4B21B9B1-EA91-1942-A99A-6D80D0C03D38}" type="slidenum">
              <a:rPr lang="en-CA" smtClean="0"/>
              <a:pPr/>
              <a:t>1</a:t>
            </a:fld>
            <a:endParaRPr lang="en-CA" dirty="0"/>
          </a:p>
        </p:txBody>
      </p:sp>
    </p:spTree>
    <p:extLst>
      <p:ext uri="{BB962C8B-B14F-4D97-AF65-F5344CB8AC3E}">
        <p14:creationId xmlns:p14="http://schemas.microsoft.com/office/powerpoint/2010/main" val="3651847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732361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292939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pPr lvl="0"/>
            <a:r>
              <a:rPr lang="en-US" dirty="0"/>
              <a:t>Then we need to link them to people and/or resources.</a:t>
            </a:r>
            <a:endParaRPr lang="en-CA" dirty="0"/>
          </a:p>
          <a:p>
            <a:pPr lvl="0"/>
            <a:endParaRPr lang="en-CA" b="1" dirty="0"/>
          </a:p>
          <a:p>
            <a:pPr lvl="0"/>
            <a:r>
              <a:rPr lang="en-CA" b="1" dirty="0"/>
              <a:t>LINK: </a:t>
            </a:r>
            <a:r>
              <a:rPr lang="en-CA" dirty="0"/>
              <a:t>Let them know there are people who can help. Encourage them to talk to a trusted adult or offer to go with them to talk to someone who can help.  Let them know, “I want you to be safe; we need to get help.”</a:t>
            </a:r>
            <a:endParaRPr lang="en-CA" b="0" u="none"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51314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r>
              <a:rPr lang="en-US" dirty="0"/>
              <a:t>We want to ensure you are using healthy coping mechanism to deal with your stress.</a:t>
            </a:r>
          </a:p>
          <a:p>
            <a:r>
              <a:rPr lang="en-US" dirty="0"/>
              <a:t>What are some healthy ways to deal with stress?  Have the players brainstorm a list then read out the ones on the PP.</a:t>
            </a:r>
            <a:endParaRPr lang="en-CA" b="0" u="none"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863973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Slide Image Placeholder 1"/>
          <p:cNvSpPr>
            <a:spLocks noGrp="1" noRot="1" noChangeAspect="1" noTextEdit="1"/>
          </p:cNvSpPr>
          <p:nvPr>
            <p:ph type="sldImg"/>
          </p:nvPr>
        </p:nvSpPr>
        <p:spPr>
          <a:ln/>
        </p:spPr>
      </p:sp>
      <p:sp>
        <p:nvSpPr>
          <p:cNvPr id="581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09" indent="-285734" eaLnBrk="0" hangingPunct="0">
              <a:defRPr>
                <a:solidFill>
                  <a:schemeClr val="tx1"/>
                </a:solidFill>
                <a:latin typeface="Arial" charset="0"/>
                <a:ea typeface="Arial" charset="0"/>
                <a:cs typeface="Arial" charset="0"/>
              </a:defRPr>
            </a:lvl2pPr>
            <a:lvl3pPr marL="1142937" indent="-228587" eaLnBrk="0" hangingPunct="0">
              <a:defRPr>
                <a:solidFill>
                  <a:schemeClr val="tx1"/>
                </a:solidFill>
                <a:latin typeface="Arial" charset="0"/>
                <a:ea typeface="Arial" charset="0"/>
                <a:cs typeface="Arial" charset="0"/>
              </a:defRPr>
            </a:lvl3pPr>
            <a:lvl4pPr marL="1600111" indent="-228587" eaLnBrk="0" hangingPunct="0">
              <a:defRPr>
                <a:solidFill>
                  <a:schemeClr val="tx1"/>
                </a:solidFill>
                <a:latin typeface="Arial" charset="0"/>
                <a:ea typeface="Arial" charset="0"/>
                <a:cs typeface="Arial" charset="0"/>
              </a:defRPr>
            </a:lvl4pPr>
            <a:lvl5pPr marL="2057287" indent="-228587" eaLnBrk="0" hangingPunct="0">
              <a:defRPr>
                <a:solidFill>
                  <a:schemeClr val="tx1"/>
                </a:solidFill>
                <a:latin typeface="Arial" charset="0"/>
                <a:ea typeface="Arial" charset="0"/>
                <a:cs typeface="Arial" charset="0"/>
              </a:defRPr>
            </a:lvl5pPr>
            <a:lvl6pPr marL="2514461" indent="-228587" eaLnBrk="0" fontAlgn="base" hangingPunct="0">
              <a:spcBef>
                <a:spcPct val="0"/>
              </a:spcBef>
              <a:spcAft>
                <a:spcPct val="0"/>
              </a:spcAft>
              <a:defRPr>
                <a:solidFill>
                  <a:schemeClr val="tx1"/>
                </a:solidFill>
                <a:latin typeface="Arial" charset="0"/>
                <a:ea typeface="Arial" charset="0"/>
                <a:cs typeface="Arial" charset="0"/>
              </a:defRPr>
            </a:lvl6pPr>
            <a:lvl7pPr marL="2971635" indent="-228587" eaLnBrk="0" fontAlgn="base" hangingPunct="0">
              <a:spcBef>
                <a:spcPct val="0"/>
              </a:spcBef>
              <a:spcAft>
                <a:spcPct val="0"/>
              </a:spcAft>
              <a:defRPr>
                <a:solidFill>
                  <a:schemeClr val="tx1"/>
                </a:solidFill>
                <a:latin typeface="Arial" charset="0"/>
                <a:ea typeface="Arial" charset="0"/>
                <a:cs typeface="Arial" charset="0"/>
              </a:defRPr>
            </a:lvl7pPr>
            <a:lvl8pPr marL="3428811" indent="-228587" eaLnBrk="0" fontAlgn="base" hangingPunct="0">
              <a:spcBef>
                <a:spcPct val="0"/>
              </a:spcBef>
              <a:spcAft>
                <a:spcPct val="0"/>
              </a:spcAft>
              <a:defRPr>
                <a:solidFill>
                  <a:schemeClr val="tx1"/>
                </a:solidFill>
                <a:latin typeface="Arial" charset="0"/>
                <a:ea typeface="Arial" charset="0"/>
                <a:cs typeface="Arial" charset="0"/>
              </a:defRPr>
            </a:lvl8pPr>
            <a:lvl9pPr marL="3885985" indent="-228587"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6B24EC-8EB4-8B42-84E9-91FAF002E794}" type="slidenum">
              <a:rPr kumimoji="0" lang="en-CA"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CA"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11579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4B21B9B1-EA91-1942-A99A-6D80D0C03D38}" type="slidenum">
              <a:rPr lang="en-CA" smtClean="0"/>
              <a:pPr/>
              <a:t>2</a:t>
            </a:fld>
            <a:endParaRPr lang="en-CA" dirty="0"/>
          </a:p>
        </p:txBody>
      </p:sp>
    </p:spTree>
    <p:extLst>
      <p:ext uri="{BB962C8B-B14F-4D97-AF65-F5344CB8AC3E}">
        <p14:creationId xmlns:p14="http://schemas.microsoft.com/office/powerpoint/2010/main" val="75337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Talk about anger and how it can impact our lives. Go through anger mountain.  Show Just breathe video for calming down. Anger is a core normal emotion.  Uncontrolled angers follows a predictable pattern, and because it follows a pattern it is possible to use strategies to manage it.  </a:t>
            </a:r>
          </a:p>
          <a:p>
            <a:r>
              <a:rPr lang="en-US" altLang="en-US" dirty="0">
                <a:latin typeface="Arial" panose="020B0604020202020204" pitchFamily="34" charset="0"/>
              </a:rPr>
              <a:t>Arrow represents the a state of balance and calm.  People move above and below the line throughout the day, depending on how they feel and what is happening in their lives.  </a:t>
            </a:r>
          </a:p>
          <a:p>
            <a:r>
              <a:rPr lang="en-US" altLang="en-US" dirty="0">
                <a:latin typeface="Arial" panose="020B0604020202020204" pitchFamily="34" charset="0"/>
              </a:rPr>
              <a:t>We all have triggers. Those things that cause us stress and make us angry.</a:t>
            </a:r>
          </a:p>
          <a:p>
            <a:r>
              <a:rPr lang="en-US" altLang="en-US" dirty="0">
                <a:latin typeface="Arial" panose="020B0604020202020204" pitchFamily="34" charset="0"/>
              </a:rPr>
              <a:t>Physical and emotional responses – How do you feel when you are getting angry?</a:t>
            </a:r>
          </a:p>
          <a:p>
            <a:r>
              <a:rPr lang="en-US" altLang="en-US" dirty="0">
                <a:latin typeface="Arial" panose="020B0604020202020204" pitchFamily="34" charset="0"/>
              </a:rPr>
              <a:t>Explosion/Crisis:  When people let their anger get out of control, the line slopes upwards in a predictable mountain – like pattern.</a:t>
            </a:r>
          </a:p>
          <a:p>
            <a:r>
              <a:rPr lang="en-US" altLang="en-US" dirty="0">
                <a:latin typeface="Arial" panose="020B0604020202020204" pitchFamily="34" charset="0"/>
              </a:rPr>
              <a:t>How does it feel at this point/  What can happen at this point?</a:t>
            </a:r>
          </a:p>
          <a:p>
            <a:r>
              <a:rPr lang="en-US" altLang="en-US" dirty="0">
                <a:latin typeface="Arial" panose="020B0604020202020204" pitchFamily="34" charset="0"/>
              </a:rPr>
              <a:t>Recovery: Point of the ascending slope that follows the peak. What are you feeling at this stage?</a:t>
            </a:r>
          </a:p>
          <a:p>
            <a:r>
              <a:rPr lang="en-US" altLang="en-US" dirty="0">
                <a:latin typeface="Arial" panose="020B0604020202020204" pitchFamily="34" charset="0"/>
              </a:rPr>
              <a:t>When our anger climbs up the mountain\, our decision making abilities form a deep valley.  As we become angry, our ability to think clearly, reason logically, and make smart decisions decreases.  At the top of anger mountain, we demonstrate the lowest level of rational thinking. We find it hard to think about our actions and consequences.  When we come down anger mountain, our ability to reason increases.  </a:t>
            </a:r>
          </a:p>
          <a:p>
            <a:r>
              <a:rPr lang="en-US" altLang="en-US" dirty="0">
                <a:latin typeface="Arial" panose="020B0604020202020204" pitchFamily="34" charset="0"/>
              </a:rPr>
              <a:t>When we understand what triggers us to get angry and how our body changes, then we can recognize those changes and take steps to calm down before we reach the point of exploding.  </a:t>
            </a:r>
          </a:p>
        </p:txBody>
      </p:sp>
      <p:sp>
        <p:nvSpPr>
          <p:cNvPr id="4" name="Slide Number Placeholder 3"/>
          <p:cNvSpPr>
            <a:spLocks noGrp="1"/>
          </p:cNvSpPr>
          <p:nvPr>
            <p:ph type="sldNum" sz="quarter" idx="5"/>
          </p:nvPr>
        </p:nvSpPr>
        <p:spPr/>
        <p:txBody>
          <a:bodyPr/>
          <a:lstStyle/>
          <a:p>
            <a:fld id="{4B21B9B1-EA91-1942-A99A-6D80D0C03D38}" type="slidenum">
              <a:rPr lang="en-CA" smtClean="0"/>
              <a:pPr/>
              <a:t>5</a:t>
            </a:fld>
            <a:endParaRPr lang="en-CA" dirty="0"/>
          </a:p>
        </p:txBody>
      </p:sp>
    </p:spTree>
    <p:extLst>
      <p:ext uri="{BB962C8B-B14F-4D97-AF65-F5344CB8AC3E}">
        <p14:creationId xmlns:p14="http://schemas.microsoft.com/office/powerpoint/2010/main" val="314760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 </a:t>
            </a:r>
            <a:r>
              <a:rPr lang="en-CA" dirty="0"/>
              <a:t>Pepler, D., &amp; Craig, W. (2000).</a:t>
            </a:r>
            <a:r>
              <a:rPr lang="en-CA" i="1" dirty="0"/>
              <a:t> Making a difference in bullying</a:t>
            </a:r>
            <a:r>
              <a:rPr lang="en-CA" dirty="0"/>
              <a:t>. (No. 60). Toronto, ON: LaMarsh Centre for Research on Violence and Conflict Resolution and Queen’s University. </a:t>
            </a:r>
          </a:p>
        </p:txBody>
      </p:sp>
      <p:sp>
        <p:nvSpPr>
          <p:cNvPr id="4" name="Slide Number Placeholder 3"/>
          <p:cNvSpPr>
            <a:spLocks noGrp="1"/>
          </p:cNvSpPr>
          <p:nvPr>
            <p:ph type="sldNum" sz="quarter" idx="5"/>
          </p:nvPr>
        </p:nvSpPr>
        <p:spPr/>
        <p:txBody>
          <a:bodyPr/>
          <a:lstStyle/>
          <a:p>
            <a:fld id="{4B21B9B1-EA91-1942-A99A-6D80D0C03D38}" type="slidenum">
              <a:rPr lang="en-CA" smtClean="0"/>
              <a:pPr/>
              <a:t>6</a:t>
            </a:fld>
            <a:endParaRPr lang="en-CA" dirty="0"/>
          </a:p>
        </p:txBody>
      </p:sp>
    </p:spTree>
    <p:extLst>
      <p:ext uri="{BB962C8B-B14F-4D97-AF65-F5344CB8AC3E}">
        <p14:creationId xmlns:p14="http://schemas.microsoft.com/office/powerpoint/2010/main" val="1562320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 </a:t>
            </a:r>
            <a:r>
              <a:rPr lang="en-CA" dirty="0"/>
              <a:t>Pepler, D., &amp; Craig, W. (2000).</a:t>
            </a:r>
            <a:r>
              <a:rPr lang="en-CA" i="1" dirty="0"/>
              <a:t> Making a difference in bullying</a:t>
            </a:r>
            <a:r>
              <a:rPr lang="en-CA" dirty="0"/>
              <a:t>. (No. 60). Toronto, ON: LaMarsh Centre for Research on Violence and Conflict Resolution and Queen’s University. </a:t>
            </a:r>
          </a:p>
        </p:txBody>
      </p:sp>
      <p:sp>
        <p:nvSpPr>
          <p:cNvPr id="4" name="Slide Number Placeholder 3"/>
          <p:cNvSpPr>
            <a:spLocks noGrp="1"/>
          </p:cNvSpPr>
          <p:nvPr>
            <p:ph type="sldNum" sz="quarter" idx="5"/>
          </p:nvPr>
        </p:nvSpPr>
        <p:spPr/>
        <p:txBody>
          <a:bodyPr/>
          <a:lstStyle/>
          <a:p>
            <a:fld id="{4B21B9B1-EA91-1942-A99A-6D80D0C03D38}" type="slidenum">
              <a:rPr lang="en-CA" smtClean="0"/>
              <a:pPr/>
              <a:t>7</a:t>
            </a:fld>
            <a:endParaRPr lang="en-CA" dirty="0"/>
          </a:p>
        </p:txBody>
      </p:sp>
    </p:spTree>
    <p:extLst>
      <p:ext uri="{BB962C8B-B14F-4D97-AF65-F5344CB8AC3E}">
        <p14:creationId xmlns:p14="http://schemas.microsoft.com/office/powerpoint/2010/main" val="1255285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 </a:t>
            </a:r>
            <a:r>
              <a:rPr lang="en-CA" dirty="0"/>
              <a:t>Pepler, D., &amp; Craig, W. (2000).</a:t>
            </a:r>
            <a:r>
              <a:rPr lang="en-CA" i="1" dirty="0"/>
              <a:t> Making a difference in bullying</a:t>
            </a:r>
            <a:r>
              <a:rPr lang="en-CA" dirty="0"/>
              <a:t>. (No. 60). Toronto, ON: LaMarsh Centre for Research on Violence and Conflict Resolution and Queen’s University. </a:t>
            </a:r>
          </a:p>
        </p:txBody>
      </p:sp>
      <p:sp>
        <p:nvSpPr>
          <p:cNvPr id="4" name="Slide Number Placeholder 3"/>
          <p:cNvSpPr>
            <a:spLocks noGrp="1"/>
          </p:cNvSpPr>
          <p:nvPr>
            <p:ph type="sldNum" sz="quarter" idx="5"/>
          </p:nvPr>
        </p:nvSpPr>
        <p:spPr/>
        <p:txBody>
          <a:bodyPr/>
          <a:lstStyle/>
          <a:p>
            <a:fld id="{4B21B9B1-EA91-1942-A99A-6D80D0C03D38}" type="slidenum">
              <a:rPr lang="en-CA" smtClean="0"/>
              <a:pPr/>
              <a:t>8</a:t>
            </a:fld>
            <a:endParaRPr lang="en-CA" dirty="0"/>
          </a:p>
        </p:txBody>
      </p:sp>
    </p:spTree>
    <p:extLst>
      <p:ext uri="{BB962C8B-B14F-4D97-AF65-F5344CB8AC3E}">
        <p14:creationId xmlns:p14="http://schemas.microsoft.com/office/powerpoint/2010/main" val="1953642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 </a:t>
            </a:r>
            <a:r>
              <a:rPr lang="en-CA" dirty="0"/>
              <a:t>Pepler, D., &amp; Craig, W. (2000).</a:t>
            </a:r>
            <a:r>
              <a:rPr lang="en-CA" i="1" dirty="0"/>
              <a:t> Making a difference in bullying</a:t>
            </a:r>
            <a:r>
              <a:rPr lang="en-CA" dirty="0"/>
              <a:t>. (No. 60). Toronto, ON: LaMarsh Centre for Research on Violence and Conflict Resolution and Queen’s University. </a:t>
            </a:r>
          </a:p>
        </p:txBody>
      </p:sp>
      <p:sp>
        <p:nvSpPr>
          <p:cNvPr id="4" name="Slide Number Placeholder 3"/>
          <p:cNvSpPr>
            <a:spLocks noGrp="1"/>
          </p:cNvSpPr>
          <p:nvPr>
            <p:ph type="sldNum" sz="quarter" idx="5"/>
          </p:nvPr>
        </p:nvSpPr>
        <p:spPr/>
        <p:txBody>
          <a:bodyPr/>
          <a:lstStyle/>
          <a:p>
            <a:fld id="{4B21B9B1-EA91-1942-A99A-6D80D0C03D38}" type="slidenum">
              <a:rPr lang="en-CA" smtClean="0"/>
              <a:pPr/>
              <a:t>9</a:t>
            </a:fld>
            <a:endParaRPr lang="en-CA" dirty="0"/>
          </a:p>
        </p:txBody>
      </p:sp>
    </p:spTree>
    <p:extLst>
      <p:ext uri="{BB962C8B-B14F-4D97-AF65-F5344CB8AC3E}">
        <p14:creationId xmlns:p14="http://schemas.microsoft.com/office/powerpoint/2010/main" val="42931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 </a:t>
            </a:r>
            <a:r>
              <a:rPr lang="en-CA" dirty="0"/>
              <a:t>Pepler, D., &amp; Craig, W. (2000).</a:t>
            </a:r>
            <a:r>
              <a:rPr lang="en-CA" i="1" dirty="0"/>
              <a:t> Making a difference in bullying</a:t>
            </a:r>
            <a:r>
              <a:rPr lang="en-CA" dirty="0"/>
              <a:t>. (No. 60). Toronto, ON: LaMarsh Centre for Research on Violence and Conflict Resolution and Queen’s University. </a:t>
            </a:r>
          </a:p>
        </p:txBody>
      </p:sp>
      <p:sp>
        <p:nvSpPr>
          <p:cNvPr id="4" name="Slide Number Placeholder 3"/>
          <p:cNvSpPr>
            <a:spLocks noGrp="1"/>
          </p:cNvSpPr>
          <p:nvPr>
            <p:ph type="sldNum" sz="quarter" idx="5"/>
          </p:nvPr>
        </p:nvSpPr>
        <p:spPr/>
        <p:txBody>
          <a:bodyPr/>
          <a:lstStyle/>
          <a:p>
            <a:fld id="{4B21B9B1-EA91-1942-A99A-6D80D0C03D38}" type="slidenum">
              <a:rPr lang="en-CA" smtClean="0"/>
              <a:pPr/>
              <a:t>10</a:t>
            </a:fld>
            <a:endParaRPr lang="en-CA" dirty="0"/>
          </a:p>
        </p:txBody>
      </p:sp>
    </p:spTree>
    <p:extLst>
      <p:ext uri="{BB962C8B-B14F-4D97-AF65-F5344CB8AC3E}">
        <p14:creationId xmlns:p14="http://schemas.microsoft.com/office/powerpoint/2010/main" val="2349471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1007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11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365B9-1B32-4201-BD77-4A3E650AD47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A935018-57B4-46CC-8FAB-09DC188E75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1261D48-5FAC-4EDE-A5FC-4D270B5346C0}"/>
              </a:ext>
            </a:extLst>
          </p:cNvPr>
          <p:cNvSpPr>
            <a:spLocks noGrp="1"/>
          </p:cNvSpPr>
          <p:nvPr>
            <p:ph type="dt" idx="10"/>
          </p:nvPr>
        </p:nvSpPr>
        <p:spPr/>
        <p:txBody>
          <a:bodyPr/>
          <a:lstStyle>
            <a:lvl1pPr>
              <a:defRPr/>
            </a:lvl1pPr>
          </a:lstStyle>
          <a:p>
            <a:endParaRPr lang="en-CA" altLang="en-US" dirty="0"/>
          </a:p>
        </p:txBody>
      </p:sp>
      <p:sp>
        <p:nvSpPr>
          <p:cNvPr id="5" name="Footer Placeholder 4">
            <a:extLst>
              <a:ext uri="{FF2B5EF4-FFF2-40B4-BE49-F238E27FC236}">
                <a16:creationId xmlns:a16="http://schemas.microsoft.com/office/drawing/2014/main" id="{D8972328-DD3B-48E7-8CB8-4D9003EFA7FF}"/>
              </a:ext>
            </a:extLst>
          </p:cNvPr>
          <p:cNvSpPr>
            <a:spLocks noGrp="1"/>
          </p:cNvSpPr>
          <p:nvPr>
            <p:ph type="ftr" idx="11"/>
          </p:nvPr>
        </p:nvSpPr>
        <p:spPr/>
        <p:txBody>
          <a:bodyPr/>
          <a:lstStyle>
            <a:lvl1pPr>
              <a:defRPr/>
            </a:lvl1pPr>
          </a:lstStyle>
          <a:p>
            <a:endParaRPr lang="en-CA" altLang="en-US" dirty="0"/>
          </a:p>
        </p:txBody>
      </p:sp>
      <p:sp>
        <p:nvSpPr>
          <p:cNvPr id="6" name="Slide Number Placeholder 5">
            <a:extLst>
              <a:ext uri="{FF2B5EF4-FFF2-40B4-BE49-F238E27FC236}">
                <a16:creationId xmlns:a16="http://schemas.microsoft.com/office/drawing/2014/main" id="{D46D30C9-30F8-4F41-AFEC-B0BB8968A3CA}"/>
              </a:ext>
            </a:extLst>
          </p:cNvPr>
          <p:cNvSpPr>
            <a:spLocks noGrp="1"/>
          </p:cNvSpPr>
          <p:nvPr>
            <p:ph type="sldNum" idx="12"/>
          </p:nvPr>
        </p:nvSpPr>
        <p:spPr/>
        <p:txBody>
          <a:bodyPr/>
          <a:lstStyle>
            <a:lvl1pPr>
              <a:defRPr/>
            </a:lvl1pPr>
          </a:lstStyle>
          <a:p>
            <a:fld id="{DC496FCA-1148-4E9D-BDEA-32C932385E31}" type="slidenum">
              <a:rPr lang="en-CA" altLang="en-US"/>
              <a:pPr/>
              <a:t>‹#›</a:t>
            </a:fld>
            <a:endParaRPr lang="en-CA" altLang="en-US" dirty="0"/>
          </a:p>
        </p:txBody>
      </p:sp>
    </p:spTree>
    <p:extLst>
      <p:ext uri="{BB962C8B-B14F-4D97-AF65-F5344CB8AC3E}">
        <p14:creationId xmlns:p14="http://schemas.microsoft.com/office/powerpoint/2010/main" val="269422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able of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85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phototop">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786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72359"/>
            <a:ext cx="8229600" cy="9366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fr-FR" noProof="0" dirty="0"/>
              <a:t>Cliquez pour modifier le style du titre</a:t>
            </a:r>
            <a:endParaRPr lang="fr-CA" noProof="0" dirty="0"/>
          </a:p>
        </p:txBody>
      </p:sp>
      <p:sp>
        <p:nvSpPr>
          <p:cNvPr id="1027" name="Rectangle 3"/>
          <p:cNvSpPr>
            <a:spLocks noGrp="1" noChangeArrowheads="1"/>
          </p:cNvSpPr>
          <p:nvPr>
            <p:ph type="body" idx="1"/>
          </p:nvPr>
        </p:nvSpPr>
        <p:spPr bwMode="auto">
          <a:xfrm>
            <a:off x="457200" y="1600200"/>
            <a:ext cx="8001000" cy="4413173"/>
          </a:xfrm>
          <a:prstGeom prst="rect">
            <a:avLst/>
          </a:prstGeom>
          <a:noFill/>
          <a:ln w="9525">
            <a:noFill/>
            <a:miter lim="800000"/>
            <a:headEnd/>
            <a:tailEnd/>
          </a:ln>
          <a:effectLst/>
        </p:spPr>
        <p:txBody>
          <a:bodyPr vert="horz" wrap="square" lIns="91440" tIns="73152" rIns="91440" bIns="45720" numCol="1" anchor="t" anchorCtr="0" compatLnSpc="1">
            <a:prstTxWarp prst="textNoShape">
              <a:avLst/>
            </a:prstTxWarp>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fr-CA" noProof="0" dirty="0"/>
          </a:p>
        </p:txBody>
      </p:sp>
    </p:spTree>
    <p:extLst>
      <p:ext uri="{BB962C8B-B14F-4D97-AF65-F5344CB8AC3E}">
        <p14:creationId xmlns:p14="http://schemas.microsoft.com/office/powerpoint/2010/main" val="2844559232"/>
      </p:ext>
    </p:extLst>
  </p:cSld>
  <p:clrMap bg1="lt1" tx1="dk1" bg2="lt2" tx2="dk2" accent1="accent1" accent2="accent2" accent3="accent3" accent4="accent4" accent5="accent5" accent6="accent6" hlink="hlink" folHlink="folHlink"/>
  <p:sldLayoutIdLst>
    <p:sldLayoutId id="2147494052" r:id="rId1"/>
    <p:sldLayoutId id="2147494053" r:id="rId2"/>
    <p:sldLayoutId id="2147494054" r:id="rId3"/>
    <p:sldLayoutId id="2147494059" r:id="rId4"/>
  </p:sldLayoutIdLst>
  <p:transition spd="med">
    <p:fade/>
  </p:transition>
  <p:hf hdr="0" dt="0"/>
  <p:txStyles>
    <p:titleStyle>
      <a:lvl1pPr algn="l" rtl="0" eaLnBrk="1" fontAlgn="base" hangingPunct="1">
        <a:lnSpc>
          <a:spcPct val="100000"/>
        </a:lnSpc>
        <a:spcBef>
          <a:spcPct val="0"/>
        </a:spcBef>
        <a:spcAft>
          <a:spcPct val="0"/>
        </a:spcAft>
        <a:defRPr sz="3600" b="0" cap="all" spc="-50" baseline="0">
          <a:solidFill>
            <a:schemeClr val="tx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p:titleStyle>
    <p:bodyStyle>
      <a:lvl1pPr marL="0" indent="0" algn="l" rtl="0" eaLnBrk="1" fontAlgn="base" hangingPunct="1">
        <a:lnSpc>
          <a:spcPct val="100000"/>
        </a:lnSpc>
        <a:spcBef>
          <a:spcPct val="20000"/>
        </a:spcBef>
        <a:spcAft>
          <a:spcPct val="0"/>
        </a:spcAft>
        <a:buClr>
          <a:schemeClr val="tx1"/>
        </a:buClr>
        <a:buSzPct val="85000"/>
        <a:buFont typeface="Wingdings" pitchFamily="2" charset="2"/>
        <a:buNone/>
        <a:defRPr sz="2400" b="0">
          <a:solidFill>
            <a:schemeClr val="tx2"/>
          </a:solidFill>
          <a:latin typeface="+mn-lt"/>
          <a:ea typeface="+mn-ea"/>
          <a:cs typeface="+mn-cs"/>
        </a:defRPr>
      </a:lvl1pPr>
      <a:lvl2pPr marL="228600" indent="-228600" algn="l" rtl="0" eaLnBrk="1" fontAlgn="base" hangingPunct="1">
        <a:lnSpc>
          <a:spcPct val="100000"/>
        </a:lnSpc>
        <a:spcBef>
          <a:spcPct val="20000"/>
        </a:spcBef>
        <a:spcAft>
          <a:spcPct val="0"/>
        </a:spcAft>
        <a:buClr>
          <a:schemeClr val="tx2"/>
        </a:buClr>
        <a:buSzPct val="100000"/>
        <a:buFont typeface="Arial" panose="020B0604020202020204" pitchFamily="34" charset="0"/>
        <a:buChar char="•"/>
        <a:defRPr sz="2400" b="0">
          <a:solidFill>
            <a:schemeClr val="tx2"/>
          </a:solidFill>
          <a:latin typeface="+mn-lt"/>
        </a:defRPr>
      </a:lvl2pPr>
      <a:lvl3pPr marL="457200" indent="-239713" algn="l" rtl="0" eaLnBrk="1" fontAlgn="base" hangingPunct="1">
        <a:lnSpc>
          <a:spcPct val="100000"/>
        </a:lnSpc>
        <a:spcBef>
          <a:spcPct val="20000"/>
        </a:spcBef>
        <a:spcAft>
          <a:spcPct val="0"/>
        </a:spcAft>
        <a:buClr>
          <a:schemeClr val="tx2"/>
        </a:buClr>
        <a:buSzPct val="100000"/>
        <a:buFont typeface="Arial" panose="020B0604020202020204" pitchFamily="34" charset="0"/>
        <a:buChar char="›"/>
        <a:defRPr sz="2400" b="0">
          <a:solidFill>
            <a:schemeClr val="tx2"/>
          </a:solidFill>
          <a:latin typeface="+mn-lt"/>
        </a:defRPr>
      </a:lvl3pPr>
      <a:lvl4pPr marL="685800" indent="-198438" algn="l" rtl="0" eaLnBrk="1" fontAlgn="base" hangingPunct="1">
        <a:lnSpc>
          <a:spcPct val="100000"/>
        </a:lnSpc>
        <a:spcBef>
          <a:spcPct val="20000"/>
        </a:spcBef>
        <a:spcAft>
          <a:spcPct val="0"/>
        </a:spcAft>
        <a:buClr>
          <a:schemeClr val="tx2"/>
        </a:buClr>
        <a:buSzPct val="100000"/>
        <a:buFont typeface="Arial" panose="020B0604020202020204" pitchFamily="34" charset="0"/>
        <a:buChar char="•"/>
        <a:tabLst/>
        <a:defRPr sz="2400" b="0">
          <a:solidFill>
            <a:schemeClr val="tx2"/>
          </a:solidFill>
          <a:latin typeface="+mn-lt"/>
        </a:defRPr>
      </a:lvl4pPr>
      <a:lvl5pPr marL="914400" indent="-219075" algn="l" rtl="0" eaLnBrk="1" fontAlgn="base" hangingPunct="1">
        <a:lnSpc>
          <a:spcPct val="100000"/>
        </a:lnSpc>
        <a:spcBef>
          <a:spcPct val="20000"/>
        </a:spcBef>
        <a:spcAft>
          <a:spcPct val="0"/>
        </a:spcAft>
        <a:buClr>
          <a:schemeClr val="tx2"/>
        </a:buClr>
        <a:buSzPct val="100000"/>
        <a:buFont typeface="Arial" panose="020B0604020202020204" pitchFamily="34" charset="0"/>
        <a:buChar char="›"/>
        <a:tabLst/>
        <a:defRPr sz="2400" b="0">
          <a:solidFill>
            <a:schemeClr val="tx2"/>
          </a:solidFill>
          <a:latin typeface="+mn-lt"/>
        </a:defRPr>
      </a:lvl5pPr>
      <a:lvl6pPr marL="20605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6pPr>
      <a:lvl7pPr marL="25177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7pPr>
      <a:lvl8pPr marL="29749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8pPr>
      <a:lvl9pPr marL="34321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2880" userDrawn="1">
          <p15:clr>
            <a:srgbClr val="F26B43"/>
          </p15:clr>
        </p15:guide>
        <p15:guide id="3" pos="288" userDrawn="1">
          <p15:clr>
            <a:srgbClr val="F26B43"/>
          </p15:clr>
        </p15:guide>
        <p15:guide id="4" orient="horz" pos="2260" userDrawn="1">
          <p15:clr>
            <a:srgbClr val="F26B43"/>
          </p15:clr>
        </p15:guide>
        <p15:guide id="5"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C496A5-245F-4E92-B7CA-E94DECB3E5C4}"/>
              </a:ext>
            </a:extLst>
          </p:cNvPr>
          <p:cNvPicPr>
            <a:picLocks noChangeAspect="1"/>
          </p:cNvPicPr>
          <p:nvPr/>
        </p:nvPicPr>
        <p:blipFill rotWithShape="1">
          <a:blip r:embed="rId3">
            <a:extLst>
              <a:ext uri="{28A0092B-C50C-407E-A947-70E740481C1C}">
                <a14:useLocalDpi xmlns:a14="http://schemas.microsoft.com/office/drawing/2010/main" val="0"/>
              </a:ext>
            </a:extLst>
          </a:blip>
          <a:srcRect t="3333" b="-3333"/>
          <a:stretch/>
        </p:blipFill>
        <p:spPr>
          <a:xfrm>
            <a:off x="1" y="3572"/>
            <a:ext cx="9143999" cy="6857999"/>
          </a:xfrm>
          <a:prstGeom prst="rect">
            <a:avLst/>
          </a:prstGeom>
        </p:spPr>
      </p:pic>
      <p:sp>
        <p:nvSpPr>
          <p:cNvPr id="7" name="Rectangle 6">
            <a:extLst>
              <a:ext uri="{FF2B5EF4-FFF2-40B4-BE49-F238E27FC236}">
                <a16:creationId xmlns:a16="http://schemas.microsoft.com/office/drawing/2014/main" id="{3121AD16-DC67-43AC-A774-385BE772BF4D}"/>
              </a:ext>
            </a:extLst>
          </p:cNvPr>
          <p:cNvSpPr/>
          <p:nvPr/>
        </p:nvSpPr>
        <p:spPr bwMode="auto">
          <a:xfrm>
            <a:off x="0" y="4914900"/>
            <a:ext cx="9144000" cy="19431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CA" sz="1800" b="0" i="0" u="none" strike="noStrike" cap="none" normalizeH="0" baseline="0" dirty="0">
              <a:ln>
                <a:noFill/>
              </a:ln>
              <a:effectLst/>
              <a:latin typeface="Arial" panose="020B0604020202020204" pitchFamily="34" charset="0"/>
              <a:ea typeface="Microsoft YaHei" panose="020B0503020204020204" pitchFamily="34" charset="-122"/>
            </a:endParaRPr>
          </a:p>
        </p:txBody>
      </p:sp>
      <p:sp>
        <p:nvSpPr>
          <p:cNvPr id="8" name="Rectangle 2">
            <a:extLst>
              <a:ext uri="{FF2B5EF4-FFF2-40B4-BE49-F238E27FC236}">
                <a16:creationId xmlns:a16="http://schemas.microsoft.com/office/drawing/2014/main" id="{F23F587C-88F3-4EC0-B69B-903F4B9EBDBA}"/>
              </a:ext>
            </a:extLst>
          </p:cNvPr>
          <p:cNvSpPr txBox="1">
            <a:spLocks noChangeArrowheads="1"/>
          </p:cNvSpPr>
          <p:nvPr/>
        </p:nvSpPr>
        <p:spPr bwMode="auto">
          <a:xfrm>
            <a:off x="347940" y="5029200"/>
            <a:ext cx="844812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kern="1200">
                <a:solidFill>
                  <a:srgbClr val="000000"/>
                </a:solidFill>
                <a:latin typeface="+mj-lt"/>
                <a:ea typeface="+mj-ea"/>
                <a:cs typeface="+mj-cs"/>
              </a:defRPr>
            </a:lvl1pPr>
            <a:lvl2pPr marL="673930" indent="-259204"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2pPr>
            <a:lvl3pPr marL="1036815"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3pPr>
            <a:lvl4pPr marL="1451541"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4pPr>
            <a:lvl5pPr marL="1866268"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9pPr>
          </a:lstStyle>
          <a:p>
            <a:pPr marL="0" marR="0" lvl="0" indent="0" algn="ctr" defTabSz="407526"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07526" algn="l"/>
                <a:tab pos="815052" algn="l"/>
                <a:tab pos="1222578" algn="l"/>
                <a:tab pos="1630104" algn="l"/>
                <a:tab pos="2037631" algn="l"/>
                <a:tab pos="2445156" algn="l"/>
                <a:tab pos="2852683" algn="l"/>
                <a:tab pos="3260208" algn="l"/>
                <a:tab pos="3667735" algn="l"/>
                <a:tab pos="4075260" algn="l"/>
                <a:tab pos="4482787" algn="l"/>
                <a:tab pos="4890312" algn="l"/>
              </a:tabLst>
              <a:defRPr/>
            </a:pPr>
            <a:r>
              <a:rPr lang="en-CA" altLang="en-US" sz="2400" b="1" cap="all" dirty="0">
                <a:solidFill>
                  <a:srgbClr val="FF0000"/>
                </a:solidFill>
                <a:latin typeface="Arial"/>
                <a:ea typeface="Microsoft YaHei"/>
              </a:rPr>
              <a:t>Lesson 6</a:t>
            </a:r>
          </a:p>
          <a:p>
            <a:pPr lvl="0">
              <a:lnSpc>
                <a:spcPct val="100000"/>
              </a:lnSpc>
              <a:spcBef>
                <a:spcPts val="300"/>
              </a:spcBef>
              <a:spcAft>
                <a:spcPts val="300"/>
              </a:spcAft>
              <a:tabLst>
                <a:tab pos="407526" algn="l"/>
                <a:tab pos="815052" algn="l"/>
                <a:tab pos="1222578" algn="l"/>
                <a:tab pos="1630104" algn="l"/>
                <a:tab pos="2037631" algn="l"/>
                <a:tab pos="2445156" algn="l"/>
                <a:tab pos="2852683" algn="l"/>
                <a:tab pos="3260208" algn="l"/>
                <a:tab pos="3667735" algn="l"/>
                <a:tab pos="4075260" algn="l"/>
                <a:tab pos="4482787" algn="l"/>
                <a:tab pos="4890312" algn="l"/>
              </a:tabLst>
              <a:defRPr/>
            </a:pPr>
            <a:r>
              <a:rPr lang="en-CA" altLang="en-US" sz="3600" b="1" cap="all" dirty="0">
                <a:solidFill>
                  <a:schemeClr val="tx2"/>
                </a:solidFill>
                <a:ea typeface="Microsoft YaHei"/>
              </a:rPr>
              <a:t>Physical assault</a:t>
            </a:r>
          </a:p>
          <a:p>
            <a:pPr lvl="0">
              <a:lnSpc>
                <a:spcPct val="100000"/>
              </a:lnSpc>
              <a:tabLst>
                <a:tab pos="407526" algn="l"/>
                <a:tab pos="815052" algn="l"/>
                <a:tab pos="1222578" algn="l"/>
                <a:tab pos="1630104" algn="l"/>
                <a:tab pos="2037631" algn="l"/>
                <a:tab pos="2445156" algn="l"/>
                <a:tab pos="2852683" algn="l"/>
                <a:tab pos="3260208" algn="l"/>
                <a:tab pos="3667735" algn="l"/>
                <a:tab pos="4075260" algn="l"/>
                <a:tab pos="4482787" algn="l"/>
                <a:tab pos="4890312" algn="l"/>
              </a:tabLst>
              <a:defRPr/>
            </a:pPr>
            <a:r>
              <a:rPr lang="en-US" altLang="en-US" sz="2400" cap="all" dirty="0">
                <a:solidFill>
                  <a:schemeClr val="tx2"/>
                </a:solidFill>
                <a:latin typeface="Arial"/>
                <a:ea typeface="Microsoft YaHei"/>
              </a:rPr>
              <a:t>Ages </a:t>
            </a:r>
            <a:r>
              <a:rPr lang="en-US" altLang="en-US" sz="2400" cap="all" dirty="0">
                <a:solidFill>
                  <a:schemeClr val="tx2"/>
                </a:solidFill>
                <a:ea typeface="Microsoft YaHei"/>
              </a:rPr>
              <a:t>15</a:t>
            </a:r>
            <a:r>
              <a:rPr lang="en-US" altLang="en-US" sz="2400" cap="all" dirty="0">
                <a:solidFill>
                  <a:schemeClr val="tx2"/>
                </a:solidFill>
                <a:latin typeface="Arial" panose="020B0604020202020204" pitchFamily="34" charset="0"/>
                <a:ea typeface="Microsoft YaHei"/>
                <a:cs typeface="Arial" panose="020B0604020202020204" pitchFamily="34" charset="0"/>
              </a:rPr>
              <a:t>–</a:t>
            </a:r>
            <a:r>
              <a:rPr lang="en-US" altLang="en-US" sz="2400" cap="all" dirty="0">
                <a:solidFill>
                  <a:schemeClr val="tx2"/>
                </a:solidFill>
                <a:ea typeface="Microsoft YaHei"/>
              </a:rPr>
              <a:t>18</a:t>
            </a:r>
            <a:endParaRPr kumimoji="0" lang="en-CA" altLang="en-US" sz="2400" i="0" u="none" strike="noStrike" kern="1200" cap="all" spc="0" normalizeH="0" noProof="0" dirty="0">
              <a:ln>
                <a:noFill/>
              </a:ln>
              <a:solidFill>
                <a:schemeClr val="tx2"/>
              </a:solidFill>
              <a:effectLst/>
              <a:uLnTx/>
              <a:uFillTx/>
              <a:latin typeface="Arial"/>
              <a:ea typeface="Microsoft YaHei"/>
            </a:endParaRPr>
          </a:p>
        </p:txBody>
      </p:sp>
    </p:spTree>
    <p:extLst>
      <p:ext uri="{BB962C8B-B14F-4D97-AF65-F5344CB8AC3E}">
        <p14:creationId xmlns:p14="http://schemas.microsoft.com/office/powerpoint/2010/main" val="357914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bject&#10;&#10;Description automatically generated">
            <a:extLst>
              <a:ext uri="{FF2B5EF4-FFF2-40B4-BE49-F238E27FC236}">
                <a16:creationId xmlns:a16="http://schemas.microsoft.com/office/drawing/2014/main" id="{48347209-0ADC-4FE4-8B0E-B682D5855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2514600"/>
            <a:ext cx="7699248" cy="3171276"/>
          </a:xfrm>
          <a:prstGeom prst="rect">
            <a:avLst/>
          </a:prstGeom>
        </p:spPr>
      </p:pic>
      <p:sp>
        <p:nvSpPr>
          <p:cNvPr id="2" name="Rectangle 1">
            <a:extLst>
              <a:ext uri="{FF2B5EF4-FFF2-40B4-BE49-F238E27FC236}">
                <a16:creationId xmlns:a16="http://schemas.microsoft.com/office/drawing/2014/main" id="{3E92B3AD-255C-44A5-A4CF-A07FAF422DCB}"/>
              </a:ext>
            </a:extLst>
          </p:cNvPr>
          <p:cNvSpPr/>
          <p:nvPr/>
        </p:nvSpPr>
        <p:spPr>
          <a:xfrm>
            <a:off x="457200" y="685800"/>
            <a:ext cx="8343900" cy="563231"/>
          </a:xfrm>
          <a:prstGeom prst="rect">
            <a:avLst/>
          </a:prstGeom>
          <a:ln>
            <a:noFill/>
          </a:ln>
        </p:spPr>
        <p:txBody>
          <a:bodyPr wrap="square" anchor="b" anchorCtr="0">
            <a:spAutoFit/>
          </a:bodyPr>
          <a:lstStyle/>
          <a:p>
            <a:pPr algn="ctr" fontAlgn="ctr">
              <a:lnSpc>
                <a:spcPct val="80000"/>
              </a:lnSpc>
              <a:spcAft>
                <a:spcPts val="0"/>
              </a:spcAft>
              <a:tabLst>
                <a:tab pos="228600" algn="l"/>
              </a:tabLst>
              <a:defRPr/>
            </a:pPr>
            <a:r>
              <a:rPr lang="en-CA" altLang="en-US" sz="3600" cap="all" spc="-100" dirty="0">
                <a:ln w="0"/>
                <a:latin typeface="Arial"/>
                <a:cs typeface="Times New Roman" charset="0"/>
              </a:rPr>
              <a:t>Logical thinking</a:t>
            </a:r>
          </a:p>
        </p:txBody>
      </p:sp>
      <p:sp>
        <p:nvSpPr>
          <p:cNvPr id="12" name="TextBox 11">
            <a:extLst>
              <a:ext uri="{FF2B5EF4-FFF2-40B4-BE49-F238E27FC236}">
                <a16:creationId xmlns:a16="http://schemas.microsoft.com/office/drawing/2014/main" id="{A0A02517-7D25-481A-8EFC-CCD5FB536B50}"/>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solidFill>
                <a:effectLst/>
                <a:uLnTx/>
                <a:uFillTx/>
              </a:rPr>
              <a:t>10 / 10</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1691637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43950" y="4337844"/>
            <a:ext cx="1598338" cy="696912"/>
          </a:xfrm>
        </p:spPr>
        <p:txBody>
          <a:bodyPr/>
          <a:lstStyle/>
          <a:p>
            <a:r>
              <a:rPr lang="en-US" sz="4000" dirty="0">
                <a:solidFill>
                  <a:schemeClr val="tx2"/>
                </a:solidFill>
              </a:rPr>
              <a:t>LINK</a:t>
            </a:r>
            <a:endParaRPr lang="en-CA" sz="4000" dirty="0">
              <a:solidFill>
                <a:schemeClr val="tx2"/>
              </a:solidFill>
            </a:endParaRPr>
          </a:p>
        </p:txBody>
      </p:sp>
      <p:pic>
        <p:nvPicPr>
          <p:cNvPr id="7" name="Picture 6" descr="A picture containing clipart&#10;&#10;Description generated with high confidence">
            <a:extLst>
              <a:ext uri="{FF2B5EF4-FFF2-40B4-BE49-F238E27FC236}">
                <a16:creationId xmlns:a16="http://schemas.microsoft.com/office/drawing/2014/main" id="{46904E9E-57BB-4941-BC53-0B7F6AD8C6DF}"/>
              </a:ext>
            </a:extLst>
          </p:cNvPr>
          <p:cNvPicPr>
            <a:picLocks noChangeAspect="1"/>
          </p:cNvPicPr>
          <p:nvPr/>
        </p:nvPicPr>
        <p:blipFill>
          <a:blip r:embed="rId3"/>
          <a:stretch>
            <a:fillRect/>
          </a:stretch>
        </p:blipFill>
        <p:spPr>
          <a:xfrm>
            <a:off x="4572000" y="1143000"/>
            <a:ext cx="1828800" cy="1828800"/>
          </a:xfrm>
          <a:prstGeom prst="rect">
            <a:avLst/>
          </a:prstGeom>
        </p:spPr>
      </p:pic>
      <p:sp>
        <p:nvSpPr>
          <p:cNvPr id="2" name="Rectangle 1"/>
          <p:cNvSpPr/>
          <p:nvPr/>
        </p:nvSpPr>
        <p:spPr>
          <a:xfrm>
            <a:off x="6554855" y="1709103"/>
            <a:ext cx="2008583"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i="0" u="none" strike="noStrike" kern="0" cap="none" spc="0" normalizeH="0" baseline="0" noProof="0" dirty="0">
                <a:ln>
                  <a:noFill/>
                </a:ln>
                <a:solidFill>
                  <a:srgbClr val="000000"/>
                </a:solidFill>
                <a:uLnTx/>
                <a:uFillTx/>
                <a:latin typeface="Arial"/>
                <a:ea typeface="ＭＳ Ｐゴシック" charset="0"/>
                <a:cs typeface="Arial" charset="0"/>
              </a:rPr>
              <a:t>LISTEN</a:t>
            </a:r>
            <a:endParaRPr kumimoji="0" lang="en-CA" sz="4000" i="0" u="none" strike="noStrike" kern="0" cap="none" spc="0" normalizeH="0" baseline="0" noProof="0" dirty="0">
              <a:ln>
                <a:noFill/>
              </a:ln>
              <a:solidFill>
                <a:srgbClr val="000000"/>
              </a:solidFill>
              <a:uLnTx/>
              <a:uFillTx/>
              <a:latin typeface="Arial"/>
              <a:ea typeface="ＭＳ Ｐゴシック" charset="0"/>
              <a:cs typeface="Arial" charset="0"/>
            </a:endParaRPr>
          </a:p>
        </p:txBody>
      </p:sp>
      <p:pic>
        <p:nvPicPr>
          <p:cNvPr id="9" name="Picture 8" descr="A close up of a sign&#10;&#10;Description generated with very high confidence">
            <a:extLst>
              <a:ext uri="{FF2B5EF4-FFF2-40B4-BE49-F238E27FC236}">
                <a16:creationId xmlns:a16="http://schemas.microsoft.com/office/drawing/2014/main" id="{0E281E8B-2F96-424E-BE06-CE86956E71D6}"/>
              </a:ext>
            </a:extLst>
          </p:cNvPr>
          <p:cNvPicPr>
            <a:picLocks noChangeAspect="1"/>
          </p:cNvPicPr>
          <p:nvPr/>
        </p:nvPicPr>
        <p:blipFill>
          <a:blip r:embed="rId4"/>
          <a:stretch>
            <a:fillRect/>
          </a:stretch>
        </p:blipFill>
        <p:spPr>
          <a:xfrm>
            <a:off x="615412" y="1137603"/>
            <a:ext cx="1828800" cy="1828800"/>
          </a:xfrm>
          <a:prstGeom prst="rect">
            <a:avLst/>
          </a:prstGeom>
        </p:spPr>
      </p:pic>
      <p:pic>
        <p:nvPicPr>
          <p:cNvPr id="10" name="Picture 9">
            <a:extLst>
              <a:ext uri="{FF2B5EF4-FFF2-40B4-BE49-F238E27FC236}">
                <a16:creationId xmlns:a16="http://schemas.microsoft.com/office/drawing/2014/main" id="{1F2645DB-5176-4A6A-97B8-4FEFE65815C1}"/>
              </a:ext>
            </a:extLst>
          </p:cNvPr>
          <p:cNvPicPr>
            <a:picLocks noChangeAspect="1"/>
          </p:cNvPicPr>
          <p:nvPr/>
        </p:nvPicPr>
        <p:blipFill>
          <a:blip r:embed="rId5"/>
          <a:stretch>
            <a:fillRect/>
          </a:stretch>
        </p:blipFill>
        <p:spPr>
          <a:xfrm>
            <a:off x="4610746" y="3771900"/>
            <a:ext cx="1828800" cy="1828800"/>
          </a:xfrm>
          <a:prstGeom prst="rect">
            <a:avLst/>
          </a:prstGeom>
        </p:spPr>
      </p:pic>
      <p:sp>
        <p:nvSpPr>
          <p:cNvPr id="3" name="Rectangle 2"/>
          <p:cNvSpPr/>
          <p:nvPr/>
        </p:nvSpPr>
        <p:spPr>
          <a:xfrm>
            <a:off x="2563259" y="1709103"/>
            <a:ext cx="1665841" cy="707886"/>
          </a:xfrm>
          <a:prstGeom prst="rect">
            <a:avLst/>
          </a:prstGeom>
        </p:spPr>
        <p:txBody>
          <a:bodyPr wrap="none">
            <a:spAutoFit/>
          </a:bodyPr>
          <a:lstStyle/>
          <a:p>
            <a:pPr>
              <a:defRPr/>
            </a:pPr>
            <a:r>
              <a:rPr lang="en-US" sz="4000" dirty="0">
                <a:solidFill>
                  <a:srgbClr val="000000"/>
                </a:solidFill>
              </a:rPr>
              <a:t>LOOK</a:t>
            </a:r>
          </a:p>
        </p:txBody>
      </p:sp>
      <p:sp>
        <p:nvSpPr>
          <p:cNvPr id="4" name="Rectangle 3"/>
          <p:cNvSpPr/>
          <p:nvPr/>
        </p:nvSpPr>
        <p:spPr>
          <a:xfrm>
            <a:off x="6551984" y="4343400"/>
            <a:ext cx="1324802"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i="0" u="none" strike="noStrike" kern="0" cap="none" spc="0" normalizeH="0" baseline="0" noProof="0" dirty="0">
                <a:ln>
                  <a:noFill/>
                </a:ln>
                <a:solidFill>
                  <a:srgbClr val="000000"/>
                </a:solidFill>
                <a:uLnTx/>
                <a:uFillTx/>
                <a:latin typeface="Arial" charset="0"/>
                <a:ea typeface="ＭＳ Ｐゴシック" charset="0"/>
                <a:cs typeface="Arial" charset="0"/>
              </a:rPr>
              <a:t>LIVE</a:t>
            </a:r>
            <a:endParaRPr kumimoji="0" lang="en-US" sz="4000" i="0" u="none" strike="noStrike" kern="1200" cap="none" spc="0" normalizeH="0" baseline="0" noProof="0" dirty="0">
              <a:ln>
                <a:noFill/>
              </a:ln>
              <a:solidFill>
                <a:srgbClr val="6E0000"/>
              </a:solidFill>
              <a:uLnTx/>
              <a:uFillTx/>
              <a:latin typeface="Arial" charset="0"/>
              <a:ea typeface="ＭＳ Ｐゴシック" charset="0"/>
              <a:cs typeface="Arial" charset="0"/>
            </a:endParaRPr>
          </a:p>
        </p:txBody>
      </p:sp>
      <p:sp>
        <p:nvSpPr>
          <p:cNvPr id="11" name="TextBox 10">
            <a:extLst>
              <a:ext uri="{FF2B5EF4-FFF2-40B4-BE49-F238E27FC236}">
                <a16:creationId xmlns:a16="http://schemas.microsoft.com/office/drawing/2014/main" id="{4CFF07D4-882B-4509-9F70-E9131ACFD99A}"/>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1 </a:t>
            </a:r>
            <a:r>
              <a:rPr kumimoji="0" lang="en-US" sz="1800" b="1" i="0" u="none" strike="noStrike" kern="0" cap="none" spc="0" normalizeH="0" baseline="0" noProof="0" dirty="0">
                <a:ln>
                  <a:noFill/>
                </a:ln>
                <a:solidFill>
                  <a:schemeClr val="accent1"/>
                </a:solidFill>
                <a:effectLst/>
                <a:uLnTx/>
                <a:uFillTx/>
              </a:rPr>
              <a:t>/ 5</a:t>
            </a:r>
            <a:endParaRPr kumimoji="0" lang="en-CA" sz="1800" b="1" i="0" u="none" strike="noStrike" kern="0" cap="none" spc="0" normalizeH="0" baseline="0" noProof="0" dirty="0">
              <a:ln>
                <a:noFill/>
              </a:ln>
              <a:solidFill>
                <a:schemeClr val="accent1"/>
              </a:solidFill>
              <a:effectLst/>
              <a:uLnTx/>
              <a:uFillTx/>
            </a:endParaRPr>
          </a:p>
        </p:txBody>
      </p:sp>
      <p:pic>
        <p:nvPicPr>
          <p:cNvPr id="18" name="Picture 17" descr="A close up of a sign&#10;&#10;Description generated with very high confidence">
            <a:extLst>
              <a:ext uri="{FF2B5EF4-FFF2-40B4-BE49-F238E27FC236}">
                <a16:creationId xmlns:a16="http://schemas.microsoft.com/office/drawing/2014/main" id="{55E141F8-0D69-4305-B450-553F47E378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412" y="3771900"/>
            <a:ext cx="1828800" cy="1828800"/>
          </a:xfrm>
          <a:prstGeom prst="rect">
            <a:avLst/>
          </a:prstGeom>
        </p:spPr>
      </p:pic>
    </p:spTree>
    <p:extLst>
      <p:ext uri="{BB962C8B-B14F-4D97-AF65-F5344CB8AC3E}">
        <p14:creationId xmlns:p14="http://schemas.microsoft.com/office/powerpoint/2010/main" val="2373907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 up of a sign&#10;&#10;Description generated with very high confidence">
            <a:extLst>
              <a:ext uri="{FF2B5EF4-FFF2-40B4-BE49-F238E27FC236}">
                <a16:creationId xmlns:a16="http://schemas.microsoft.com/office/drawing/2014/main" id="{0E281E8B-2F96-424E-BE06-CE86956E71D6}"/>
              </a:ext>
            </a:extLst>
          </p:cNvPr>
          <p:cNvPicPr>
            <a:picLocks noChangeAspect="1"/>
          </p:cNvPicPr>
          <p:nvPr/>
        </p:nvPicPr>
        <p:blipFill>
          <a:blip r:embed="rId3"/>
          <a:stretch>
            <a:fillRect/>
          </a:stretch>
        </p:blipFill>
        <p:spPr>
          <a:xfrm>
            <a:off x="457200" y="457200"/>
            <a:ext cx="1143000" cy="1143000"/>
          </a:xfrm>
          <a:prstGeom prst="rect">
            <a:avLst/>
          </a:prstGeom>
        </p:spPr>
      </p:pic>
      <p:graphicFrame>
        <p:nvGraphicFramePr>
          <p:cNvPr id="6" name="Content Placeholder 5"/>
          <p:cNvGraphicFramePr>
            <a:graphicFrameLocks noGrp="1"/>
          </p:cNvGraphicFramePr>
          <p:nvPr>
            <p:ph idx="1"/>
          </p:nvPr>
        </p:nvGraphicFramePr>
        <p:xfrm>
          <a:off x="914400" y="2057400"/>
          <a:ext cx="7429500" cy="41830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1: LOOK</a:t>
            </a:r>
            <a:endParaRPr lang="en-CA" sz="4000" kern="1200" dirty="0">
              <a:solidFill>
                <a:srgbClr val="000000"/>
              </a:solidFill>
              <a:latin typeface="Arial" charset="0"/>
              <a:cs typeface="Arial" charset="0"/>
            </a:endParaRPr>
          </a:p>
        </p:txBody>
      </p:sp>
      <p:sp>
        <p:nvSpPr>
          <p:cNvPr id="7" name="TextBox 6">
            <a:extLst>
              <a:ext uri="{FF2B5EF4-FFF2-40B4-BE49-F238E27FC236}">
                <a16:creationId xmlns:a16="http://schemas.microsoft.com/office/drawing/2014/main" id="{210165D3-EEF2-418A-9DDA-8001D6156978}"/>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2 / 5</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134121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14400" y="2057400"/>
          <a:ext cx="7429500" cy="418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picture containing clipart&#10;&#10;Description generated with high confidence">
            <a:extLst>
              <a:ext uri="{FF2B5EF4-FFF2-40B4-BE49-F238E27FC236}">
                <a16:creationId xmlns:a16="http://schemas.microsoft.com/office/drawing/2014/main" id="{46904E9E-57BB-4941-BC53-0B7F6AD8C6DF}"/>
              </a:ext>
            </a:extLst>
          </p:cNvPr>
          <p:cNvPicPr>
            <a:picLocks noChangeAspect="1"/>
          </p:cNvPicPr>
          <p:nvPr/>
        </p:nvPicPr>
        <p:blipFill>
          <a:blip r:embed="rId8"/>
          <a:stretch>
            <a:fillRect/>
          </a:stretch>
        </p:blipFill>
        <p:spPr>
          <a:xfrm>
            <a:off x="457200" y="457200"/>
            <a:ext cx="1143000" cy="1143000"/>
          </a:xfrm>
          <a:prstGeom prst="rect">
            <a:avLst/>
          </a:prstGeom>
        </p:spPr>
      </p:pic>
      <p:sp>
        <p:nvSpPr>
          <p:cNvPr id="5" name="TextBox 4">
            <a:extLst>
              <a:ext uri="{FF2B5EF4-FFF2-40B4-BE49-F238E27FC236}">
                <a16:creationId xmlns:a16="http://schemas.microsoft.com/office/drawing/2014/main" id="{443D3B0B-78FF-4FC7-A980-5164189353F8}"/>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3 / 5</a:t>
            </a:r>
            <a:endParaRPr kumimoji="0" lang="en-CA" sz="1800" b="1" i="0" u="none" strike="noStrike" kern="0" cap="none" spc="0" normalizeH="0" baseline="0" noProof="0" dirty="0">
              <a:ln>
                <a:noFill/>
              </a:ln>
              <a:solidFill>
                <a:schemeClr val="accent1"/>
              </a:solidFill>
              <a:effectLst/>
              <a:uLnTx/>
              <a:uFillTx/>
            </a:endParaRPr>
          </a:p>
        </p:txBody>
      </p:sp>
      <p:sp>
        <p:nvSpPr>
          <p:cNvPr id="10" name="Title 4">
            <a:extLst>
              <a:ext uri="{FF2B5EF4-FFF2-40B4-BE49-F238E27FC236}">
                <a16:creationId xmlns:a16="http://schemas.microsoft.com/office/drawing/2014/main" id="{1F0C1DD2-5F1B-465A-89E6-7AEA68B6F2AB}"/>
              </a:ext>
            </a:extLst>
          </p:cNvPr>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2: LISTEN</a:t>
            </a:r>
          </a:p>
        </p:txBody>
      </p:sp>
    </p:spTree>
    <p:extLst>
      <p:ext uri="{BB962C8B-B14F-4D97-AF65-F5344CB8AC3E}">
        <p14:creationId xmlns:p14="http://schemas.microsoft.com/office/powerpoint/2010/main" val="1994613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14400" y="2057400"/>
          <a:ext cx="7429500" cy="418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67D7AB9-7816-433F-BB68-165AAE461DD8}"/>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4 / 5</a:t>
            </a:r>
            <a:endParaRPr kumimoji="0" lang="en-CA" sz="1800" b="1" i="0" u="none" strike="noStrike" kern="0" cap="none" spc="0" normalizeH="0" baseline="0" noProof="0" dirty="0">
              <a:ln>
                <a:noFill/>
              </a:ln>
              <a:solidFill>
                <a:schemeClr val="accent1"/>
              </a:solidFill>
              <a:effectLst/>
              <a:uLnTx/>
              <a:uFillTx/>
            </a:endParaRPr>
          </a:p>
        </p:txBody>
      </p:sp>
      <p:sp>
        <p:nvSpPr>
          <p:cNvPr id="11" name="Title 4">
            <a:extLst>
              <a:ext uri="{FF2B5EF4-FFF2-40B4-BE49-F238E27FC236}">
                <a16:creationId xmlns:a16="http://schemas.microsoft.com/office/drawing/2014/main" id="{755075EE-DB13-4B39-B0AD-3F86B4DF8B2D}"/>
              </a:ext>
            </a:extLst>
          </p:cNvPr>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3: LINK</a:t>
            </a:r>
          </a:p>
        </p:txBody>
      </p:sp>
      <p:pic>
        <p:nvPicPr>
          <p:cNvPr id="3" name="Picture 2" descr="A close up of a sign&#10;&#10;Description generated with very high confidence">
            <a:extLst>
              <a:ext uri="{FF2B5EF4-FFF2-40B4-BE49-F238E27FC236}">
                <a16:creationId xmlns:a16="http://schemas.microsoft.com/office/drawing/2014/main" id="{28D9708F-80A2-4306-926D-66D8922226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457200"/>
            <a:ext cx="1143000" cy="1143000"/>
          </a:xfrm>
          <a:prstGeom prst="rect">
            <a:avLst/>
          </a:prstGeom>
        </p:spPr>
      </p:pic>
    </p:spTree>
    <p:extLst>
      <p:ext uri="{BB962C8B-B14F-4D97-AF65-F5344CB8AC3E}">
        <p14:creationId xmlns:p14="http://schemas.microsoft.com/office/powerpoint/2010/main" val="1608516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540998373"/>
              </p:ext>
            </p:extLst>
          </p:nvPr>
        </p:nvGraphicFramePr>
        <p:xfrm>
          <a:off x="914400" y="1943100"/>
          <a:ext cx="7429500" cy="418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1F2645DB-5176-4A6A-97B8-4FEFE65815C1}"/>
              </a:ext>
            </a:extLst>
          </p:cNvPr>
          <p:cNvPicPr>
            <a:picLocks noChangeAspect="1"/>
          </p:cNvPicPr>
          <p:nvPr/>
        </p:nvPicPr>
        <p:blipFill>
          <a:blip r:embed="rId8"/>
          <a:stretch>
            <a:fillRect/>
          </a:stretch>
        </p:blipFill>
        <p:spPr>
          <a:xfrm>
            <a:off x="457200" y="457200"/>
            <a:ext cx="1143000" cy="1143000"/>
          </a:xfrm>
          <a:prstGeom prst="rect">
            <a:avLst/>
          </a:prstGeom>
        </p:spPr>
      </p:pic>
      <p:sp>
        <p:nvSpPr>
          <p:cNvPr id="5" name="TextBox 4">
            <a:extLst>
              <a:ext uri="{FF2B5EF4-FFF2-40B4-BE49-F238E27FC236}">
                <a16:creationId xmlns:a16="http://schemas.microsoft.com/office/drawing/2014/main" id="{67B306D2-EC49-48FE-9FFA-BAC93178D29E}"/>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5 / 5</a:t>
            </a:r>
            <a:endParaRPr kumimoji="0" lang="en-CA" sz="1800" b="1" i="0" u="none" strike="noStrike" kern="0" cap="none" spc="0" normalizeH="0" baseline="0" noProof="0" dirty="0">
              <a:ln>
                <a:noFill/>
              </a:ln>
              <a:solidFill>
                <a:schemeClr val="accent1"/>
              </a:solidFill>
              <a:effectLst/>
              <a:uLnTx/>
              <a:uFillTx/>
            </a:endParaRPr>
          </a:p>
        </p:txBody>
      </p:sp>
      <p:sp>
        <p:nvSpPr>
          <p:cNvPr id="9" name="Title 4">
            <a:extLst>
              <a:ext uri="{FF2B5EF4-FFF2-40B4-BE49-F238E27FC236}">
                <a16:creationId xmlns:a16="http://schemas.microsoft.com/office/drawing/2014/main" id="{B25FEEB0-9024-46C3-A50E-C7C9C7D11FAE}"/>
              </a:ext>
            </a:extLst>
          </p:cNvPr>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4: LIVE</a:t>
            </a:r>
          </a:p>
        </p:txBody>
      </p:sp>
    </p:spTree>
    <p:extLst>
      <p:ext uri="{BB962C8B-B14F-4D97-AF65-F5344CB8AC3E}">
        <p14:creationId xmlns:p14="http://schemas.microsoft.com/office/powerpoint/2010/main" val="3860336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537337"/>
            <a:ext cx="4473567" cy="418456"/>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l" rtl="0" eaLnBrk="1" fontAlgn="base" hangingPunct="1">
              <a:lnSpc>
                <a:spcPct val="80000"/>
              </a:lnSpc>
              <a:spcBef>
                <a:spcPct val="0"/>
              </a:spcBef>
              <a:spcAft>
                <a:spcPct val="0"/>
              </a:spcAft>
              <a:defRPr sz="4800" b="1" cap="all" spc="-100" baseline="0">
                <a:solidFill>
                  <a:schemeClr val="accent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r>
              <a:rPr lang="en-US" altLang="en-US" sz="3600" b="0" cap="none" dirty="0">
                <a:solidFill>
                  <a:schemeClr val="tx1"/>
                </a:solidFill>
                <a:cs typeface="Arial" charset="0"/>
              </a:rPr>
              <a:t>KIDS HELP PHONE</a:t>
            </a:r>
            <a:endParaRPr lang="en-CA" altLang="en-US" sz="3600" b="0" cap="none" dirty="0">
              <a:solidFill>
                <a:schemeClr val="tx1"/>
              </a:solidFill>
              <a:cs typeface="Arial"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7050" r="17340"/>
          <a:stretch/>
        </p:blipFill>
        <p:spPr>
          <a:xfrm>
            <a:off x="6940606" y="3886200"/>
            <a:ext cx="2203394" cy="2971800"/>
          </a:xfrm>
          <a:prstGeom prst="rect">
            <a:avLst/>
          </a:prstGeom>
          <a:ln>
            <a:noFill/>
          </a:ln>
        </p:spPr>
      </p:pic>
      <p:sp>
        <p:nvSpPr>
          <p:cNvPr id="2" name="TextBox 1"/>
          <p:cNvSpPr txBox="1"/>
          <p:nvPr/>
        </p:nvSpPr>
        <p:spPr>
          <a:xfrm>
            <a:off x="485240" y="1028700"/>
            <a:ext cx="8201560" cy="2677656"/>
          </a:xfrm>
          <a:prstGeom prst="rect">
            <a:avLst/>
          </a:prstGeom>
          <a:noFill/>
        </p:spPr>
        <p:txBody>
          <a:bodyPr wrap="square" rtlCol="0">
            <a:spAutoFit/>
          </a:bodyPr>
          <a:lstStyle/>
          <a:p>
            <a:r>
              <a:rPr lang="en-CA" sz="2400" dirty="0">
                <a:solidFill>
                  <a:schemeClr val="tx2"/>
                </a:solidFill>
                <a:latin typeface="+mn-lt"/>
                <a:cs typeface="Arial" panose="020B0604020202020204" pitchFamily="34" charset="0"/>
              </a:rPr>
              <a:t>If you need one-on-one time with someone who gets what is going on in your life, you can connect anonymously with Kids Help Phone. Our counsellors are available 24 hours a day, seven days a week to support you with whatever you are going through. </a:t>
            </a:r>
          </a:p>
          <a:p>
            <a:endParaRPr lang="en-CA" sz="2400" dirty="0">
              <a:solidFill>
                <a:schemeClr val="tx2"/>
              </a:solidFill>
              <a:latin typeface="+mn-lt"/>
              <a:cs typeface="Arial" panose="020B0604020202020204" pitchFamily="34" charset="0"/>
            </a:endParaRPr>
          </a:p>
          <a:p>
            <a:r>
              <a:rPr lang="en-CA" sz="2400" dirty="0">
                <a:solidFill>
                  <a:schemeClr val="tx2"/>
                </a:solidFill>
                <a:latin typeface="+mn-lt"/>
                <a:cs typeface="Arial" panose="020B0604020202020204" pitchFamily="34" charset="0"/>
              </a:rPr>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21" y="3153548"/>
            <a:ext cx="732652" cy="73265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421" y="4114800"/>
            <a:ext cx="732652" cy="73265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421" y="5486400"/>
            <a:ext cx="732652" cy="732652"/>
          </a:xfrm>
          <a:prstGeom prst="rect">
            <a:avLst/>
          </a:prstGeom>
        </p:spPr>
      </p:pic>
      <p:sp>
        <p:nvSpPr>
          <p:cNvPr id="12" name="TextBox 11">
            <a:extLst>
              <a:ext uri="{FF2B5EF4-FFF2-40B4-BE49-F238E27FC236}">
                <a16:creationId xmlns:a16="http://schemas.microsoft.com/office/drawing/2014/main" id="{4B16D568-436B-422B-9BD0-99F3F726482F}"/>
              </a:ext>
            </a:extLst>
          </p:cNvPr>
          <p:cNvSpPr txBox="1"/>
          <p:nvPr/>
        </p:nvSpPr>
        <p:spPr>
          <a:xfrm>
            <a:off x="1356415" y="3132952"/>
            <a:ext cx="4930085" cy="3139321"/>
          </a:xfrm>
          <a:prstGeom prst="rect">
            <a:avLst/>
          </a:prstGeom>
          <a:noFill/>
        </p:spPr>
        <p:txBody>
          <a:bodyPr wrap="square" rtlCol="0">
            <a:spAutoFit/>
          </a:bodyPr>
          <a:lstStyle/>
          <a:p>
            <a:pPr>
              <a:spcAft>
                <a:spcPts val="1800"/>
              </a:spcAft>
            </a:pPr>
            <a:r>
              <a:rPr lang="en-CA" sz="2400" dirty="0">
                <a:solidFill>
                  <a:schemeClr val="tx2"/>
                </a:solidFill>
                <a:latin typeface="+mn-lt"/>
                <a:cs typeface="Arial" panose="020B0604020202020204" pitchFamily="34" charset="0"/>
              </a:rPr>
              <a:t>CALL 1-800-668-6868 to talk with a counsellor</a:t>
            </a:r>
          </a:p>
          <a:p>
            <a:pPr>
              <a:spcAft>
                <a:spcPts val="1800"/>
              </a:spcAft>
            </a:pPr>
            <a:r>
              <a:rPr lang="en-CA" sz="2400" dirty="0">
                <a:solidFill>
                  <a:schemeClr val="tx2"/>
                </a:solidFill>
                <a:latin typeface="+mn-lt"/>
                <a:cs typeface="Arial" panose="020B0604020202020204" pitchFamily="34" charset="0"/>
              </a:rPr>
              <a:t>CHAT with a counsellor at KidsHelpPhone.ca or through the Always There App</a:t>
            </a:r>
          </a:p>
          <a:p>
            <a:pPr>
              <a:spcAft>
                <a:spcPts val="1800"/>
              </a:spcAft>
            </a:pPr>
            <a:r>
              <a:rPr lang="en-CA" sz="2400" dirty="0">
                <a:solidFill>
                  <a:schemeClr val="tx2"/>
                </a:solidFill>
                <a:latin typeface="+mn-lt"/>
                <a:cs typeface="Arial" panose="020B0604020202020204" pitchFamily="34" charset="0"/>
              </a:rPr>
              <a:t>TEXT 686868 to connect with a trained volunteer Crisis Responder</a:t>
            </a:r>
          </a:p>
        </p:txBody>
      </p:sp>
      <p:sp>
        <p:nvSpPr>
          <p:cNvPr id="13" name="TextBox 12">
            <a:extLst>
              <a:ext uri="{FF2B5EF4-FFF2-40B4-BE49-F238E27FC236}">
                <a16:creationId xmlns:a16="http://schemas.microsoft.com/office/drawing/2014/main" id="{F5947A21-2FE3-404B-AEBE-BE4B410DFEF5}"/>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1 / 2</a:t>
            </a:r>
            <a:endParaRPr kumimoji="0" lang="en-CA" sz="1800" b="1" i="0" u="none" strike="noStrike" kern="0" cap="none" spc="0" normalizeH="0" baseline="0" noProof="0" dirty="0">
              <a:ln>
                <a:noFill/>
              </a:ln>
              <a:solidFill>
                <a:schemeClr val="accent1"/>
              </a:solidFill>
              <a:effectLst/>
              <a:uLnTx/>
              <a:uFillTx/>
            </a:endParaRPr>
          </a:p>
        </p:txBody>
      </p:sp>
      <p:pic>
        <p:nvPicPr>
          <p:cNvPr id="14" name="Picture 13">
            <a:extLst>
              <a:ext uri="{FF2B5EF4-FFF2-40B4-BE49-F238E27FC236}">
                <a16:creationId xmlns:a16="http://schemas.microsoft.com/office/drawing/2014/main" id="{E806C71A-6E7A-475C-9DB7-E10D5672C0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2300" y="485339"/>
            <a:ext cx="1845383" cy="221446"/>
          </a:xfrm>
          <a:prstGeom prst="rect">
            <a:avLst/>
          </a:prstGeom>
        </p:spPr>
      </p:pic>
    </p:spTree>
    <p:extLst>
      <p:ext uri="{BB962C8B-B14F-4D97-AF65-F5344CB8AC3E}">
        <p14:creationId xmlns:p14="http://schemas.microsoft.com/office/powerpoint/2010/main" val="4142741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1007" y="1028700"/>
            <a:ext cx="8519864"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Resources Around Me is a free, interactive tool, available in English and French, through Kids Help Phone’s website.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tool helps young people to independently connect to local programs and services in their communities.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These services include: </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Counseling and mental health</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Sexual health</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Housing help</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Legal help</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LGBTQ2S services</a:t>
            </a:r>
          </a:p>
          <a:p>
            <a:pPr marL="742950" lvl="1" indent="-285750" fontAlgn="auto">
              <a:spcBef>
                <a:spcPts val="0"/>
              </a:spcBef>
              <a:spcAft>
                <a:spcPts val="120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Youth shelters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kidshelpphone.ca/resourcesaroundme</a:t>
            </a:r>
          </a:p>
        </p:txBody>
      </p:sp>
      <p:sp>
        <p:nvSpPr>
          <p:cNvPr id="2" name="Title 1"/>
          <p:cNvSpPr txBox="1">
            <a:spLocks/>
          </p:cNvSpPr>
          <p:nvPr/>
        </p:nvSpPr>
        <p:spPr bwMode="auto">
          <a:xfrm>
            <a:off x="457200" y="504342"/>
            <a:ext cx="6805363" cy="449619"/>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l" rtl="0" eaLnBrk="1" fontAlgn="base" hangingPunct="1">
              <a:lnSpc>
                <a:spcPct val="80000"/>
              </a:lnSpc>
              <a:spcBef>
                <a:spcPct val="0"/>
              </a:spcBef>
              <a:spcAft>
                <a:spcPct val="0"/>
              </a:spcAft>
              <a:defRPr sz="4800" b="1" cap="all" spc="-100" baseline="0">
                <a:solidFill>
                  <a:schemeClr val="accent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3600" b="0" i="0" u="none" strike="noStrike" kern="1200" cap="none" spc="-100" normalizeH="0" baseline="0" noProof="0" dirty="0">
                <a:ln>
                  <a:noFill/>
                </a:ln>
                <a:solidFill>
                  <a:schemeClr val="tx1"/>
                </a:solidFill>
                <a:effectLst/>
                <a:uLnTx/>
                <a:uFillTx/>
                <a:ea typeface="+mj-ea"/>
                <a:cs typeface="Arial" charset="0"/>
              </a:rPr>
              <a:t>RESOURCES AROUND ME</a:t>
            </a:r>
            <a:endParaRPr kumimoji="0" lang="en-CA" altLang="en-US" sz="3600" b="0" i="0" u="none" strike="noStrike" kern="1200" cap="none" spc="-100" normalizeH="0" baseline="0" noProof="0" dirty="0">
              <a:ln>
                <a:noFill/>
              </a:ln>
              <a:solidFill>
                <a:schemeClr val="tx1"/>
              </a:solidFill>
              <a:effectLst/>
              <a:uLnTx/>
              <a:uFillTx/>
              <a:ea typeface="+mj-ea"/>
              <a:cs typeface="Arial"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4010" y="3428999"/>
            <a:ext cx="2569404" cy="186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394" y="4716183"/>
            <a:ext cx="1831889" cy="2042955"/>
          </a:xfrm>
          <a:prstGeom prst="rect">
            <a:avLst/>
          </a:prstGeom>
          <a:noFill/>
          <a:ln w="571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a:extLst>
              <a:ext uri="{FF2B5EF4-FFF2-40B4-BE49-F238E27FC236}">
                <a16:creationId xmlns:a16="http://schemas.microsoft.com/office/drawing/2014/main" id="{EB0D58C1-1648-4CA3-84C2-E835E34C77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0" y="485339"/>
            <a:ext cx="1845383" cy="221446"/>
          </a:xfrm>
          <a:prstGeom prst="rect">
            <a:avLst/>
          </a:prstGeom>
        </p:spPr>
      </p:pic>
      <p:sp>
        <p:nvSpPr>
          <p:cNvPr id="12" name="TextBox 11">
            <a:extLst>
              <a:ext uri="{FF2B5EF4-FFF2-40B4-BE49-F238E27FC236}">
                <a16:creationId xmlns:a16="http://schemas.microsoft.com/office/drawing/2014/main" id="{C49D49D9-45C0-4B19-9205-48EF28F6E07E}"/>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2 / 2</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3317819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9" name="Text Placeholder 2"/>
          <p:cNvSpPr txBox="1">
            <a:spLocks/>
          </p:cNvSpPr>
          <p:nvPr/>
        </p:nvSpPr>
        <p:spPr bwMode="auto">
          <a:xfrm>
            <a:off x="457200" y="1600200"/>
            <a:ext cx="8229600" cy="176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3152"/>
          <a:lstStyle>
            <a:lvl1pPr>
              <a:defRPr sz="2400" b="1">
                <a:solidFill>
                  <a:schemeClr val="tx1"/>
                </a:solidFill>
                <a:latin typeface="Arial" charset="0"/>
                <a:ea typeface="ＭＳ Ｐゴシック" charset="0"/>
              </a:defRPr>
            </a:lvl1pPr>
            <a:lvl2pPr>
              <a:defRPr sz="20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400">
                <a:solidFill>
                  <a:schemeClr val="tx1"/>
                </a:solidFill>
                <a:latin typeface="Arial" charset="0"/>
                <a:ea typeface="ＭＳ Ｐゴシック" charset="0"/>
              </a:defRPr>
            </a:lvl5pPr>
            <a:lvl6pPr marL="1831975" indent="-119063" eaLnBrk="0" hangingPunct="0">
              <a:buClr>
                <a:schemeClr val="tx1"/>
              </a:buClr>
              <a:buFont typeface="Wingdings" charset="0"/>
              <a:defRPr sz="1400">
                <a:solidFill>
                  <a:schemeClr val="tx1"/>
                </a:solidFill>
                <a:latin typeface="Arial" charset="0"/>
                <a:ea typeface="ＭＳ Ｐゴシック" charset="0"/>
              </a:defRPr>
            </a:lvl6pPr>
            <a:lvl7pPr marL="2289175" indent="-119063" eaLnBrk="0" hangingPunct="0">
              <a:buClr>
                <a:schemeClr val="tx1"/>
              </a:buClr>
              <a:buFont typeface="Wingdings" charset="0"/>
              <a:defRPr sz="1400">
                <a:solidFill>
                  <a:schemeClr val="tx1"/>
                </a:solidFill>
                <a:latin typeface="Arial" charset="0"/>
                <a:ea typeface="ＭＳ Ｐゴシック" charset="0"/>
              </a:defRPr>
            </a:lvl7pPr>
            <a:lvl8pPr marL="2746375" indent="-119063" eaLnBrk="0" hangingPunct="0">
              <a:buClr>
                <a:schemeClr val="tx1"/>
              </a:buClr>
              <a:buFont typeface="Wingdings" charset="0"/>
              <a:defRPr sz="1400">
                <a:solidFill>
                  <a:schemeClr val="tx1"/>
                </a:solidFill>
                <a:latin typeface="Arial" charset="0"/>
                <a:ea typeface="ＭＳ Ｐゴシック" charset="0"/>
              </a:defRPr>
            </a:lvl8pPr>
            <a:lvl9pPr marL="3203575" indent="-119063" eaLnBrk="0" hangingPunct="0">
              <a:buClr>
                <a:schemeClr val="tx1"/>
              </a:buClr>
              <a:buFont typeface="Wingdings" charset="0"/>
              <a:defRPr sz="1400">
                <a:solidFill>
                  <a:schemeClr val="tx1"/>
                </a:solidFill>
                <a:latin typeface="Arial" charset="0"/>
                <a:ea typeface="ＭＳ Ｐゴシック" charset="0"/>
              </a:defRPr>
            </a:lvl9pPr>
          </a:lstStyle>
          <a:p>
            <a:pPr marL="457200" marR="0" lvl="0" indent="-457200" algn="l" defTabSz="914400" rtl="0" eaLnBrk="1" fontAlgn="base" latinLnBrk="0" hangingPunct="1">
              <a:lnSpc>
                <a:spcPct val="85000"/>
              </a:lnSpc>
              <a:spcBef>
                <a:spcPct val="50000"/>
              </a:spcBef>
              <a:spcAft>
                <a:spcPct val="0"/>
              </a:spcAft>
              <a:buClr>
                <a:srgbClr val="000000"/>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Add local resources to this slide</a:t>
            </a:r>
          </a:p>
          <a:p>
            <a:pPr marL="342900" marR="0" lvl="0" indent="-342900" algn="l" defTabSz="914400" rtl="0" eaLnBrk="1" fontAlgn="base" latinLnBrk="0" hangingPunct="1">
              <a:lnSpc>
                <a:spcPct val="85000"/>
              </a:lnSpc>
              <a:spcBef>
                <a:spcPct val="50000"/>
              </a:spcBef>
              <a:spcAft>
                <a:spcPct val="0"/>
              </a:spcAft>
              <a:buClr>
                <a:srgbClr val="000000"/>
              </a:buClr>
              <a:buSzPct val="100000"/>
              <a:buFont typeface="Wingdings" panose="05000000000000000000" pitchFamily="2" charset="2"/>
              <a:buChar char="§"/>
              <a:tabLst/>
              <a:defRPr/>
            </a:pPr>
            <a:endParaRPr kumimoji="0" lang="en-US" sz="2800" b="1" i="0" u="none" strike="noStrike" kern="1200" cap="none" spc="0" normalizeH="0" baseline="0" noProof="0" dirty="0">
              <a:ln>
                <a:noFill/>
              </a:ln>
              <a:solidFill>
                <a:srgbClr val="6E0000"/>
              </a:solidFill>
              <a:effectLst/>
              <a:uLnTx/>
              <a:uFillTx/>
              <a:latin typeface="Arial" charset="0"/>
              <a:ea typeface="ＭＳ Ｐゴシック" charset="0"/>
              <a:cs typeface="Arial" charset="0"/>
            </a:endParaRPr>
          </a:p>
        </p:txBody>
      </p:sp>
      <p:sp>
        <p:nvSpPr>
          <p:cNvPr id="4" name="Subtitle 1">
            <a:extLst>
              <a:ext uri="{FF2B5EF4-FFF2-40B4-BE49-F238E27FC236}">
                <a16:creationId xmlns:a16="http://schemas.microsoft.com/office/drawing/2014/main" id="{EDBD7A0A-9FB6-4302-A4BD-35A04DC7C64E}"/>
              </a:ext>
            </a:extLst>
          </p:cNvPr>
          <p:cNvSpPr txBox="1">
            <a:spLocks/>
          </p:cNvSpPr>
          <p:nvPr/>
        </p:nvSpPr>
        <p:spPr bwMode="auto">
          <a:xfrm>
            <a:off x="457200" y="685800"/>
            <a:ext cx="8458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73152" rIns="91440" bIns="45720" numCol="1" anchor="t" anchorCtr="0" compatLnSpc="1">
            <a:prstTxWarp prst="textNoShape">
              <a:avLst/>
            </a:prstTxWarp>
          </a:bodyPr>
          <a:lstStyle>
            <a:lvl1pPr marL="155575" indent="-155575" algn="l" rtl="0" eaLnBrk="0" fontAlgn="base" hangingPunct="0">
              <a:lnSpc>
                <a:spcPct val="85000"/>
              </a:lnSpc>
              <a:spcBef>
                <a:spcPct val="20000"/>
              </a:spcBef>
              <a:spcAft>
                <a:spcPct val="0"/>
              </a:spcAft>
              <a:buClr>
                <a:schemeClr val="tx1"/>
              </a:buClr>
              <a:buSzPct val="85000"/>
              <a:buFont typeface="Wingdings" charset="0"/>
              <a:buChar char="§"/>
              <a:defRPr sz="2400" b="1">
                <a:solidFill>
                  <a:schemeClr val="tx1"/>
                </a:solidFill>
                <a:latin typeface="+mn-lt"/>
                <a:ea typeface="ＭＳ Ｐゴシック" charset="0"/>
                <a:cs typeface="+mn-cs"/>
              </a:defRPr>
            </a:lvl1pPr>
            <a:lvl2pPr marL="460375" indent="-119063" algn="l" rtl="0" eaLnBrk="0" fontAlgn="base" hangingPunct="0">
              <a:lnSpc>
                <a:spcPct val="85000"/>
              </a:lnSpc>
              <a:spcBef>
                <a:spcPct val="20000"/>
              </a:spcBef>
              <a:spcAft>
                <a:spcPct val="0"/>
              </a:spcAft>
              <a:buClr>
                <a:schemeClr val="tx1"/>
              </a:buClr>
              <a:buSzPct val="85000"/>
              <a:buFont typeface="Wingdings" charset="0"/>
              <a:buChar char="§"/>
              <a:defRPr sz="2000">
                <a:solidFill>
                  <a:schemeClr val="tx1"/>
                </a:solidFill>
                <a:latin typeface="+mn-lt"/>
                <a:ea typeface="ＭＳ Ｐゴシック" charset="0"/>
              </a:defRPr>
            </a:lvl2pPr>
            <a:lvl3pPr marL="803275" indent="-119063" algn="l" rtl="0" eaLnBrk="0" fontAlgn="base" hangingPunct="0">
              <a:lnSpc>
                <a:spcPct val="85000"/>
              </a:lnSpc>
              <a:spcBef>
                <a:spcPct val="20000"/>
              </a:spcBef>
              <a:spcAft>
                <a:spcPct val="0"/>
              </a:spcAft>
              <a:buClr>
                <a:schemeClr val="tx1"/>
              </a:buClr>
              <a:buSzPct val="85000"/>
              <a:buFont typeface="Wingdings" charset="0"/>
              <a:buChar char="§"/>
              <a:defRPr>
                <a:solidFill>
                  <a:schemeClr val="tx1"/>
                </a:solidFill>
                <a:latin typeface="+mn-lt"/>
                <a:ea typeface="ＭＳ Ｐゴシック" charset="0"/>
              </a:defRPr>
            </a:lvl3pPr>
            <a:lvl4pPr marL="1114425" indent="-141288" algn="l" rtl="0" eaLnBrk="0" fontAlgn="base" hangingPunct="0">
              <a:lnSpc>
                <a:spcPct val="85000"/>
              </a:lnSpc>
              <a:spcBef>
                <a:spcPct val="20000"/>
              </a:spcBef>
              <a:spcAft>
                <a:spcPct val="0"/>
              </a:spcAft>
              <a:buClr>
                <a:schemeClr val="tx1"/>
              </a:buClr>
              <a:buSzPct val="85000"/>
              <a:buFont typeface="Wingdings" charset="0"/>
              <a:buChar char="§"/>
              <a:defRPr sz="1600">
                <a:solidFill>
                  <a:schemeClr val="tx1"/>
                </a:solidFill>
                <a:latin typeface="+mn-lt"/>
                <a:ea typeface="ＭＳ Ｐゴシック" charset="0"/>
              </a:defRPr>
            </a:lvl4pPr>
            <a:lvl5pPr marL="1374775" indent="-119063" algn="l" rtl="0" eaLnBrk="0" fontAlgn="base" hangingPunct="0">
              <a:lnSpc>
                <a:spcPct val="85000"/>
              </a:lnSpc>
              <a:spcBef>
                <a:spcPct val="20000"/>
              </a:spcBef>
              <a:spcAft>
                <a:spcPct val="0"/>
              </a:spcAft>
              <a:buClr>
                <a:schemeClr val="tx1"/>
              </a:buClr>
              <a:buSzPct val="85000"/>
              <a:buFont typeface="Wingdings" charset="0"/>
              <a:buChar char="§"/>
              <a:defRPr sz="1400">
                <a:solidFill>
                  <a:schemeClr val="tx1"/>
                </a:solidFill>
                <a:latin typeface="+mn-lt"/>
                <a:ea typeface="ＭＳ Ｐゴシック" charset="0"/>
              </a:defRPr>
            </a:lvl5pPr>
            <a:lvl6pPr marL="20605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6pPr>
            <a:lvl7pPr marL="25177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7pPr>
            <a:lvl8pPr marL="29749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8pPr>
            <a:lvl9pPr marL="34321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9pPr>
          </a:lstStyle>
          <a:p>
            <a:pPr marL="0" lvl="0" indent="0" eaLnBrk="1" fontAlgn="ctr" hangingPunct="1">
              <a:lnSpc>
                <a:spcPct val="80000"/>
              </a:lnSpc>
              <a:spcBef>
                <a:spcPct val="0"/>
              </a:spcBef>
              <a:spcAft>
                <a:spcPts val="0"/>
              </a:spcAft>
              <a:buClrTx/>
              <a:buSzTx/>
              <a:buNone/>
              <a:tabLst>
                <a:tab pos="228600" algn="l"/>
              </a:tabLst>
              <a:defRPr/>
            </a:pPr>
            <a:r>
              <a:rPr lang="en-US" sz="3600" b="0" cap="all" dirty="0">
                <a:ln w="0"/>
                <a:cs typeface="Times New Roman" charset="0"/>
              </a:rPr>
              <a:t>Community Resources</a:t>
            </a:r>
          </a:p>
        </p:txBody>
      </p:sp>
      <p:sp>
        <p:nvSpPr>
          <p:cNvPr id="5" name="TextBox 4">
            <a:extLst>
              <a:ext uri="{FF2B5EF4-FFF2-40B4-BE49-F238E27FC236}">
                <a16:creationId xmlns:a16="http://schemas.microsoft.com/office/drawing/2014/main" id="{7D2882FE-8457-4091-9E20-2D4887CDE991}"/>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1 / 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13196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00F10C-F9D5-4DD6-B520-7E194B48257F}"/>
              </a:ext>
            </a:extLst>
          </p:cNvPr>
          <p:cNvSpPr/>
          <p:nvPr/>
        </p:nvSpPr>
        <p:spPr>
          <a:xfrm>
            <a:off x="457200" y="694069"/>
            <a:ext cx="8343900" cy="563231"/>
          </a:xfrm>
          <a:prstGeom prst="rect">
            <a:avLst/>
          </a:prstGeom>
          <a:ln>
            <a:noFill/>
          </a:ln>
        </p:spPr>
        <p:txBody>
          <a:bodyPr wrap="square" anchor="b" anchorCtr="0">
            <a:spAutoFit/>
          </a:bodyPr>
          <a:lstStyle/>
          <a:p>
            <a:pPr algn="ctr" fontAlgn="ctr">
              <a:lnSpc>
                <a:spcPct val="80000"/>
              </a:lnSpc>
              <a:spcAft>
                <a:spcPts val="0"/>
              </a:spcAft>
              <a:tabLst>
                <a:tab pos="228600" algn="l"/>
              </a:tabLst>
              <a:defRPr/>
            </a:pPr>
            <a:r>
              <a:rPr lang="en-CA" altLang="en-US" sz="3600" cap="all" spc="-100" dirty="0">
                <a:ln w="0"/>
                <a:latin typeface="Arial"/>
                <a:cs typeface="Times New Roman" charset="0"/>
              </a:rPr>
              <a:t>Physical assault</a:t>
            </a:r>
          </a:p>
        </p:txBody>
      </p:sp>
      <p:sp>
        <p:nvSpPr>
          <p:cNvPr id="3" name="TextBox 2">
            <a:extLst>
              <a:ext uri="{FF2B5EF4-FFF2-40B4-BE49-F238E27FC236}">
                <a16:creationId xmlns:a16="http://schemas.microsoft.com/office/drawing/2014/main" id="{0B67B13E-91CF-48DF-87CE-1BB1B260EB0B}"/>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solidFill>
                <a:effectLst/>
                <a:uLnTx/>
                <a:uFillTx/>
              </a:rPr>
              <a:t>2 / 10</a:t>
            </a:r>
            <a:endParaRPr kumimoji="0" lang="en-CA" sz="1800" b="1" i="0" u="none" strike="noStrike" kern="0" cap="none" spc="0" normalizeH="0" baseline="0" noProof="0" dirty="0">
              <a:ln>
                <a:noFill/>
              </a:ln>
              <a:solidFill>
                <a:schemeClr val="accent1"/>
              </a:solidFill>
              <a:effectLst/>
              <a:uLnTx/>
              <a:uFillTx/>
            </a:endParaRPr>
          </a:p>
        </p:txBody>
      </p:sp>
      <p:sp>
        <p:nvSpPr>
          <p:cNvPr id="5" name="Text Placeholder 2">
            <a:extLst>
              <a:ext uri="{FF2B5EF4-FFF2-40B4-BE49-F238E27FC236}">
                <a16:creationId xmlns:a16="http://schemas.microsoft.com/office/drawing/2014/main" id="{E2E396A0-98FE-46C0-85C6-FCF13EF28E23}"/>
              </a:ext>
            </a:extLst>
          </p:cNvPr>
          <p:cNvSpPr txBox="1">
            <a:spLocks/>
          </p:cNvSpPr>
          <p:nvPr/>
        </p:nvSpPr>
        <p:spPr bwMode="auto">
          <a:xfrm>
            <a:off x="514350" y="2756416"/>
            <a:ext cx="8115300" cy="1345168"/>
          </a:xfrm>
          <a:prstGeom prst="rect">
            <a:avLst/>
          </a:prstGeom>
          <a:solidFill>
            <a:schemeClr val="bg1"/>
          </a:solidFill>
          <a:ln w="9525">
            <a:noFill/>
            <a:miter lim="800000"/>
            <a:headEnd/>
            <a:tailEnd/>
          </a:ln>
          <a:effectLst/>
        </p:spPr>
        <p:txBody>
          <a:bodyPr tIns="73152"/>
          <a:lstStyle>
            <a:lvl1pPr>
              <a:defRPr sz="2400" b="1">
                <a:solidFill>
                  <a:schemeClr val="tx1"/>
                </a:solidFill>
                <a:latin typeface="Arial" charset="0"/>
                <a:ea typeface="ＭＳ Ｐゴシック" charset="0"/>
              </a:defRPr>
            </a:lvl1pPr>
            <a:lvl2pPr>
              <a:defRPr sz="2000">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400">
                <a:solidFill>
                  <a:schemeClr val="tx1"/>
                </a:solidFill>
                <a:latin typeface="Arial" charset="0"/>
                <a:ea typeface="ＭＳ Ｐゴシック" charset="0"/>
              </a:defRPr>
            </a:lvl5pPr>
            <a:lvl6pPr marL="1831975" indent="-119063" eaLnBrk="0" hangingPunct="0">
              <a:buClr>
                <a:schemeClr val="tx1"/>
              </a:buClr>
              <a:buFont typeface="Wingdings" charset="0"/>
              <a:defRPr sz="1400">
                <a:solidFill>
                  <a:schemeClr val="tx1"/>
                </a:solidFill>
                <a:latin typeface="Arial" charset="0"/>
                <a:ea typeface="ＭＳ Ｐゴシック" charset="0"/>
              </a:defRPr>
            </a:lvl6pPr>
            <a:lvl7pPr marL="2289175" indent="-119063" eaLnBrk="0" hangingPunct="0">
              <a:buClr>
                <a:schemeClr val="tx1"/>
              </a:buClr>
              <a:buFont typeface="Wingdings" charset="0"/>
              <a:defRPr sz="1400">
                <a:solidFill>
                  <a:schemeClr val="tx1"/>
                </a:solidFill>
                <a:latin typeface="Arial" charset="0"/>
                <a:ea typeface="ＭＳ Ｐゴシック" charset="0"/>
              </a:defRPr>
            </a:lvl7pPr>
            <a:lvl8pPr marL="2746375" indent="-119063" eaLnBrk="0" hangingPunct="0">
              <a:buClr>
                <a:schemeClr val="tx1"/>
              </a:buClr>
              <a:buFont typeface="Wingdings" charset="0"/>
              <a:defRPr sz="1400">
                <a:solidFill>
                  <a:schemeClr val="tx1"/>
                </a:solidFill>
                <a:latin typeface="Arial" charset="0"/>
                <a:ea typeface="ＭＳ Ｐゴシック" charset="0"/>
              </a:defRPr>
            </a:lvl8pPr>
            <a:lvl9pPr marL="3203575" indent="-119063" eaLnBrk="0" hangingPunct="0">
              <a:buClr>
                <a:schemeClr val="tx1"/>
              </a:buClr>
              <a:buFont typeface="Wingdings" charset="0"/>
              <a:defRPr sz="1400">
                <a:solidFill>
                  <a:schemeClr val="tx1"/>
                </a:solidFill>
                <a:latin typeface="Arial" charset="0"/>
                <a:ea typeface="ＭＳ Ｐゴシック" charset="0"/>
              </a:defRPr>
            </a:lvl9pPr>
          </a:lstStyle>
          <a:p>
            <a:pPr lvl="0" algn="ctr">
              <a:defRPr/>
            </a:pPr>
            <a:r>
              <a:rPr lang="en-US" b="0" dirty="0">
                <a:solidFill>
                  <a:schemeClr val="tx2"/>
                </a:solidFill>
              </a:rPr>
              <a:t>“Physical assault” is the intentional use of force, or threats of force, on another person in an attempt to control behaviour, intimidate, or punish.</a:t>
            </a:r>
          </a:p>
        </p:txBody>
      </p:sp>
    </p:spTree>
    <p:extLst>
      <p:ext uri="{BB962C8B-B14F-4D97-AF65-F5344CB8AC3E}">
        <p14:creationId xmlns:p14="http://schemas.microsoft.com/office/powerpoint/2010/main" val="335108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00F10C-F9D5-4DD6-B520-7E194B48257F}"/>
              </a:ext>
            </a:extLst>
          </p:cNvPr>
          <p:cNvSpPr/>
          <p:nvPr/>
        </p:nvSpPr>
        <p:spPr>
          <a:xfrm>
            <a:off x="457200" y="694069"/>
            <a:ext cx="8343900" cy="563231"/>
          </a:xfrm>
          <a:prstGeom prst="rect">
            <a:avLst/>
          </a:prstGeom>
          <a:ln>
            <a:noFill/>
          </a:ln>
        </p:spPr>
        <p:txBody>
          <a:bodyPr wrap="square" anchor="b" anchorCtr="0">
            <a:spAutoFit/>
          </a:bodyPr>
          <a:lstStyle/>
          <a:p>
            <a:pPr fontAlgn="ctr">
              <a:lnSpc>
                <a:spcPct val="80000"/>
              </a:lnSpc>
              <a:spcAft>
                <a:spcPts val="0"/>
              </a:spcAft>
              <a:tabLst>
                <a:tab pos="228600" algn="l"/>
              </a:tabLst>
              <a:defRPr/>
            </a:pPr>
            <a:r>
              <a:rPr lang="en-CA" altLang="en-US" sz="3600" cap="all" spc="-100" dirty="0">
                <a:ln w="0"/>
                <a:latin typeface="Arial"/>
                <a:cs typeface="Times New Roman" charset="0"/>
              </a:rPr>
              <a:t>Levels of physical assault</a:t>
            </a:r>
          </a:p>
        </p:txBody>
      </p:sp>
      <p:sp>
        <p:nvSpPr>
          <p:cNvPr id="3" name="TextBox 2">
            <a:extLst>
              <a:ext uri="{FF2B5EF4-FFF2-40B4-BE49-F238E27FC236}">
                <a16:creationId xmlns:a16="http://schemas.microsoft.com/office/drawing/2014/main" id="{0B67B13E-91CF-48DF-87CE-1BB1B260EB0B}"/>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solidFill>
                <a:effectLst/>
                <a:uLnTx/>
                <a:uFillTx/>
              </a:rPr>
              <a:t>3 / 10</a:t>
            </a:r>
            <a:endParaRPr kumimoji="0" lang="en-CA" sz="1800" b="1" i="0" u="none" strike="noStrike" kern="0" cap="none" spc="0" normalizeH="0" baseline="0" noProof="0" dirty="0">
              <a:ln>
                <a:noFill/>
              </a:ln>
              <a:solidFill>
                <a:schemeClr val="accent1"/>
              </a:solidFill>
              <a:effectLst/>
              <a:uLnTx/>
              <a:uFillTx/>
            </a:endParaRPr>
          </a:p>
        </p:txBody>
      </p:sp>
      <p:sp>
        <p:nvSpPr>
          <p:cNvPr id="4" name="TextBox 3">
            <a:extLst>
              <a:ext uri="{FF2B5EF4-FFF2-40B4-BE49-F238E27FC236}">
                <a16:creationId xmlns:a16="http://schemas.microsoft.com/office/drawing/2014/main" id="{011529D2-48CC-4D02-8BD7-741A043F00BE}"/>
              </a:ext>
            </a:extLst>
          </p:cNvPr>
          <p:cNvSpPr txBox="1"/>
          <p:nvPr/>
        </p:nvSpPr>
        <p:spPr>
          <a:xfrm>
            <a:off x="457200" y="1485900"/>
            <a:ext cx="8229600" cy="4185761"/>
          </a:xfrm>
          <a:prstGeom prst="rect">
            <a:avLst/>
          </a:prstGeom>
          <a:noFill/>
        </p:spPr>
        <p:txBody>
          <a:bodyPr wrap="square" rtlCol="0">
            <a:spAutoFit/>
          </a:bodyPr>
          <a:lstStyle/>
          <a:p>
            <a:pPr marL="457200" lvl="0" indent="-457200">
              <a:spcAft>
                <a:spcPts val="1200"/>
              </a:spcAft>
              <a:buFont typeface="+mj-lt"/>
              <a:buAutoNum type="arabicPeriod"/>
              <a:defRPr/>
            </a:pPr>
            <a:r>
              <a:rPr lang="en-US" sz="2400" dirty="0">
                <a:solidFill>
                  <a:srgbClr val="000000"/>
                </a:solidFill>
              </a:rPr>
              <a:t>Assault is using force or threats of force;</a:t>
            </a:r>
          </a:p>
          <a:p>
            <a:pPr marL="457200" lvl="0" indent="-457200">
              <a:spcAft>
                <a:spcPts val="1200"/>
              </a:spcAft>
              <a:buFont typeface="+mj-lt"/>
              <a:buAutoNum type="arabicPeriod"/>
              <a:defRPr/>
            </a:pPr>
            <a:r>
              <a:rPr lang="en-US" sz="2400" dirty="0">
                <a:solidFill>
                  <a:srgbClr val="000000"/>
                </a:solidFill>
              </a:rPr>
              <a:t>Assault with a weapon or causing bodily harm is:</a:t>
            </a:r>
          </a:p>
          <a:p>
            <a:pPr marL="914400" lvl="1" indent="-457200">
              <a:spcAft>
                <a:spcPts val="1200"/>
              </a:spcAft>
              <a:buFont typeface="+mj-lt"/>
              <a:buAutoNum type="alphaLcPeriod"/>
              <a:defRPr/>
            </a:pPr>
            <a:r>
              <a:rPr lang="en-US" sz="2400" dirty="0">
                <a:solidFill>
                  <a:srgbClr val="000000"/>
                </a:solidFill>
              </a:rPr>
              <a:t>Use of, or threat of using, a weapon for the purpose of assault; and</a:t>
            </a:r>
          </a:p>
          <a:p>
            <a:pPr marL="914400" lvl="1" indent="-457200">
              <a:spcAft>
                <a:spcPts val="1200"/>
              </a:spcAft>
              <a:buFont typeface="+mj-lt"/>
              <a:buAutoNum type="alphaLcPeriod"/>
              <a:defRPr/>
            </a:pPr>
            <a:r>
              <a:rPr lang="en-US" sz="2400" dirty="0">
                <a:solidFill>
                  <a:srgbClr val="000000"/>
                </a:solidFill>
              </a:rPr>
              <a:t>“Bodily harm” is any hurt or injury that interferes with a person’s health or comfort; and</a:t>
            </a:r>
          </a:p>
          <a:p>
            <a:pPr marL="457200" indent="-457200">
              <a:spcAft>
                <a:spcPts val="1200"/>
              </a:spcAft>
              <a:buFont typeface="+mj-lt"/>
              <a:buAutoNum type="arabicPeriod"/>
              <a:defRPr/>
            </a:pPr>
            <a:r>
              <a:rPr lang="en-US" sz="2400" dirty="0">
                <a:solidFill>
                  <a:srgbClr val="000000"/>
                </a:solidFill>
              </a:rPr>
              <a:t>Aggravated Assault is an assault that wounds, disfigures, or endangers the life of another person.</a:t>
            </a:r>
          </a:p>
          <a:p>
            <a:pPr marL="457200" lvl="0" indent="-457200">
              <a:spcAft>
                <a:spcPts val="1200"/>
              </a:spcAft>
              <a:buFont typeface="+mj-lt"/>
              <a:buAutoNum type="arabicPeriod"/>
              <a:defRPr/>
            </a:pPr>
            <a:endParaRPr lang="en-US" sz="2400" dirty="0">
              <a:solidFill>
                <a:srgbClr val="000000"/>
              </a:solidFill>
            </a:endParaRPr>
          </a:p>
        </p:txBody>
      </p:sp>
    </p:spTree>
    <p:extLst>
      <p:ext uri="{BB962C8B-B14F-4D97-AF65-F5344CB8AC3E}">
        <p14:creationId xmlns:p14="http://schemas.microsoft.com/office/powerpoint/2010/main" val="410146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00F10C-F9D5-4DD6-B520-7E194B48257F}"/>
              </a:ext>
            </a:extLst>
          </p:cNvPr>
          <p:cNvSpPr/>
          <p:nvPr/>
        </p:nvSpPr>
        <p:spPr>
          <a:xfrm>
            <a:off x="457200" y="685800"/>
            <a:ext cx="8343900" cy="1006429"/>
          </a:xfrm>
          <a:prstGeom prst="rect">
            <a:avLst/>
          </a:prstGeom>
          <a:ln>
            <a:noFill/>
          </a:ln>
        </p:spPr>
        <p:txBody>
          <a:bodyPr wrap="square" anchor="b" anchorCtr="0">
            <a:spAutoFit/>
          </a:bodyPr>
          <a:lstStyle/>
          <a:p>
            <a:pPr fontAlgn="ctr">
              <a:lnSpc>
                <a:spcPct val="80000"/>
              </a:lnSpc>
              <a:spcAft>
                <a:spcPts val="0"/>
              </a:spcAft>
              <a:tabLst>
                <a:tab pos="228600" algn="l"/>
              </a:tabLst>
              <a:defRPr/>
            </a:pPr>
            <a:r>
              <a:rPr lang="en-US" altLang="en-US" sz="3600" cap="all" spc="-100" dirty="0">
                <a:ln w="0"/>
                <a:latin typeface="Arial"/>
                <a:cs typeface="Times New Roman" charset="0"/>
              </a:rPr>
              <a:t>ROUGHHOUSE PLAY VERSUS physical assault</a:t>
            </a:r>
          </a:p>
        </p:txBody>
      </p:sp>
      <p:sp>
        <p:nvSpPr>
          <p:cNvPr id="3" name="TextBox 2">
            <a:extLst>
              <a:ext uri="{FF2B5EF4-FFF2-40B4-BE49-F238E27FC236}">
                <a16:creationId xmlns:a16="http://schemas.microsoft.com/office/drawing/2014/main" id="{0B67B13E-91CF-48DF-87CE-1BB1B260EB0B}"/>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4</a:t>
            </a:r>
            <a:r>
              <a:rPr kumimoji="0" lang="en-US" sz="1800" b="1" i="0" u="none" strike="noStrike" kern="0" cap="none" spc="0" normalizeH="0" baseline="0" noProof="0" dirty="0">
                <a:ln>
                  <a:noFill/>
                </a:ln>
                <a:solidFill>
                  <a:schemeClr val="accent1"/>
                </a:solidFill>
                <a:effectLst/>
                <a:uLnTx/>
                <a:uFillTx/>
              </a:rPr>
              <a:t> / 10</a:t>
            </a:r>
            <a:endParaRPr kumimoji="0" lang="en-CA" sz="1800" b="1" i="0" u="none" strike="noStrike" kern="0" cap="none" spc="0" normalizeH="0" baseline="0" noProof="0" dirty="0">
              <a:ln>
                <a:noFill/>
              </a:ln>
              <a:solidFill>
                <a:schemeClr val="accent1"/>
              </a:solidFill>
              <a:effectLst/>
              <a:uLnTx/>
              <a:uFillTx/>
            </a:endParaRPr>
          </a:p>
        </p:txBody>
      </p:sp>
      <p:graphicFrame>
        <p:nvGraphicFramePr>
          <p:cNvPr id="6" name="Table 5">
            <a:extLst>
              <a:ext uri="{FF2B5EF4-FFF2-40B4-BE49-F238E27FC236}">
                <a16:creationId xmlns:a16="http://schemas.microsoft.com/office/drawing/2014/main" id="{C124B526-22E4-4E0E-91CF-069410D042B9}"/>
              </a:ext>
            </a:extLst>
          </p:cNvPr>
          <p:cNvGraphicFramePr>
            <a:graphicFrameLocks noGrp="1"/>
          </p:cNvGraphicFramePr>
          <p:nvPr>
            <p:extLst>
              <p:ext uri="{D42A27DB-BD31-4B8C-83A1-F6EECF244321}">
                <p14:modId xmlns:p14="http://schemas.microsoft.com/office/powerpoint/2010/main" val="3637846720"/>
              </p:ext>
            </p:extLst>
          </p:nvPr>
        </p:nvGraphicFramePr>
        <p:xfrm>
          <a:off x="400050" y="1958974"/>
          <a:ext cx="8343900" cy="4302421"/>
        </p:xfrm>
        <a:graphic>
          <a:graphicData uri="http://schemas.openxmlformats.org/drawingml/2006/table">
            <a:tbl>
              <a:tblPr firstRow="1" firstCol="1" bandRow="1">
                <a:tableStyleId>{5C22544A-7EE6-4342-B048-85BDC9FD1C3A}</a:tableStyleId>
              </a:tblPr>
              <a:tblGrid>
                <a:gridCol w="4011009">
                  <a:extLst>
                    <a:ext uri="{9D8B030D-6E8A-4147-A177-3AD203B41FA5}">
                      <a16:colId xmlns:a16="http://schemas.microsoft.com/office/drawing/2014/main" val="1966127784"/>
                    </a:ext>
                  </a:extLst>
                </a:gridCol>
                <a:gridCol w="4332891">
                  <a:extLst>
                    <a:ext uri="{9D8B030D-6E8A-4147-A177-3AD203B41FA5}">
                      <a16:colId xmlns:a16="http://schemas.microsoft.com/office/drawing/2014/main" val="822395010"/>
                    </a:ext>
                  </a:extLst>
                </a:gridCol>
              </a:tblGrid>
              <a:tr h="770868">
                <a:tc>
                  <a:txBody>
                    <a:bodyPr/>
                    <a:lstStyle/>
                    <a:p>
                      <a:pPr marL="0" marR="0" algn="ctr">
                        <a:lnSpc>
                          <a:spcPct val="115000"/>
                        </a:lnSpc>
                        <a:spcBef>
                          <a:spcPts val="0"/>
                        </a:spcBef>
                        <a:spcAft>
                          <a:spcPts val="0"/>
                        </a:spcAft>
                      </a:pPr>
                      <a:r>
                        <a:rPr lang="en-US" sz="2000" b="1" dirty="0">
                          <a:solidFill>
                            <a:schemeClr val="bg1"/>
                          </a:solidFill>
                          <a:effectLst/>
                        </a:rPr>
                        <a:t>ROUGHHOUSE PLAY / </a:t>
                      </a:r>
                    </a:p>
                    <a:p>
                      <a:pPr marL="0" marR="0" algn="ctr">
                        <a:lnSpc>
                          <a:spcPct val="115000"/>
                        </a:lnSpc>
                        <a:spcBef>
                          <a:spcPts val="0"/>
                        </a:spcBef>
                        <a:spcAft>
                          <a:spcPts val="600"/>
                        </a:spcAft>
                      </a:pPr>
                      <a:r>
                        <a:rPr lang="en-US" sz="2000" b="1" dirty="0">
                          <a:solidFill>
                            <a:schemeClr val="bg1"/>
                          </a:solidFill>
                          <a:effectLst/>
                        </a:rPr>
                        <a:t>PLAY FIGHTING</a:t>
                      </a:r>
                      <a:endParaRPr lang="en-CA" sz="2000" b="1" dirty="0">
                        <a:solidFill>
                          <a:schemeClr val="bg1"/>
                        </a:solidFill>
                        <a:effectLst/>
                        <a:latin typeface="Garamond" panose="02020404030301010803" pitchFamily="18" charset="0"/>
                        <a:ea typeface="Times New Roman" panose="02020603050405020304" pitchFamily="18" charset="0"/>
                        <a:cs typeface="Lucida Sans Unicode" panose="020B0602030504020204" pitchFamily="34" charset="0"/>
                      </a:endParaRPr>
                    </a:p>
                  </a:txBody>
                  <a:tcPr marL="85664" marR="85664" marT="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600"/>
                        </a:spcAft>
                      </a:pPr>
                      <a:r>
                        <a:rPr lang="en-US" sz="2000" b="1" dirty="0">
                          <a:solidFill>
                            <a:schemeClr val="bg1"/>
                          </a:solidFill>
                          <a:effectLst/>
                        </a:rPr>
                        <a:t>PHYSICAL FIGHTING</a:t>
                      </a:r>
                      <a:endParaRPr lang="en-CA" sz="2000" b="1" dirty="0">
                        <a:solidFill>
                          <a:schemeClr val="bg1"/>
                        </a:solidFill>
                        <a:effectLst/>
                        <a:latin typeface="Garamond" panose="02020404030301010803" pitchFamily="18" charset="0"/>
                        <a:ea typeface="Times New Roman" panose="02020603050405020304" pitchFamily="18" charset="0"/>
                        <a:cs typeface="Lucida Sans Unicode" panose="020B0602030504020204" pitchFamily="34" charset="0"/>
                      </a:endParaRPr>
                    </a:p>
                  </a:txBody>
                  <a:tcPr marL="85664" marR="85664" marT="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418068566"/>
                  </a:ext>
                </a:extLst>
              </a:tr>
              <a:tr h="335914">
                <a:tc>
                  <a:txBody>
                    <a:bodyPr/>
                    <a:lstStyle/>
                    <a:p>
                      <a:pPr marL="0" marR="0" algn="ctr">
                        <a:lnSpc>
                          <a:spcPct val="115000"/>
                        </a:lnSpc>
                        <a:spcBef>
                          <a:spcPts val="0"/>
                        </a:spcBef>
                        <a:spcAft>
                          <a:spcPts val="600"/>
                        </a:spcAft>
                      </a:pPr>
                      <a:r>
                        <a:rPr lang="en-US" sz="2000" b="0" dirty="0">
                          <a:solidFill>
                            <a:schemeClr val="tx2"/>
                          </a:solidFill>
                          <a:effectLst/>
                        </a:rPr>
                        <a:t>Happens between friends</a:t>
                      </a:r>
                      <a:endParaRPr lang="en-CA" sz="2000" b="0" dirty="0">
                        <a:solidFill>
                          <a:schemeClr val="tx2"/>
                        </a:solidFill>
                        <a:effectLst/>
                        <a:latin typeface="Garamond" panose="02020404030301010803" pitchFamily="18" charset="0"/>
                        <a:ea typeface="Times New Roman" panose="02020603050405020304" pitchFamily="18" charset="0"/>
                        <a:cs typeface="Lucida Sans Unicode" panose="020B0602030504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600"/>
                        </a:spcAft>
                      </a:pPr>
                      <a:r>
                        <a:rPr lang="en-US" sz="2000" b="0" dirty="0">
                          <a:solidFill>
                            <a:schemeClr val="tx2"/>
                          </a:solidFill>
                          <a:effectLst/>
                        </a:rPr>
                        <a:t>Usually happens between people who are not friends</a:t>
                      </a:r>
                      <a:endParaRPr lang="en-CA" sz="2000" b="0" dirty="0">
                        <a:solidFill>
                          <a:schemeClr val="tx2"/>
                        </a:solidFill>
                        <a:effectLst/>
                        <a:latin typeface="Garamond" panose="02020404030301010803" pitchFamily="18" charset="0"/>
                        <a:ea typeface="Times New Roman" panose="02020603050405020304" pitchFamily="18" charset="0"/>
                        <a:cs typeface="Lucida Sans Unicode" panose="020B0602030504020204" pitchFamily="34" charset="0"/>
                      </a:endParaRPr>
                    </a:p>
                  </a:txBody>
                  <a:tcPr marL="45720" marR="4572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3081457"/>
                  </a:ext>
                </a:extLst>
              </a:tr>
              <a:tr h="674687">
                <a:tc>
                  <a:txBody>
                    <a:bodyPr/>
                    <a:lstStyle/>
                    <a:p>
                      <a:pPr marL="0" marR="0" algn="ctr">
                        <a:lnSpc>
                          <a:spcPct val="100000"/>
                        </a:lnSpc>
                        <a:spcBef>
                          <a:spcPts val="0"/>
                        </a:spcBef>
                        <a:spcAft>
                          <a:spcPts val="600"/>
                        </a:spcAft>
                      </a:pPr>
                      <a:r>
                        <a:rPr lang="en-US" sz="2000" b="0" dirty="0">
                          <a:solidFill>
                            <a:schemeClr val="tx2"/>
                          </a:solidFill>
                          <a:effectLst/>
                        </a:rPr>
                        <a:t>May happen between two people, but often can include more</a:t>
                      </a:r>
                      <a:endParaRPr lang="en-CA" sz="2000" b="0" dirty="0">
                        <a:solidFill>
                          <a:schemeClr val="tx2"/>
                        </a:solidFill>
                        <a:effectLst/>
                        <a:latin typeface="Garamond" panose="02020404030301010803" pitchFamily="18" charset="0"/>
                        <a:ea typeface="Times New Roman" panose="02020603050405020304" pitchFamily="18" charset="0"/>
                        <a:cs typeface="Lucida Sans Unicode" panose="020B0602030504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lnSpc>
                          <a:spcPct val="100000"/>
                        </a:lnSpc>
                        <a:spcBef>
                          <a:spcPts val="0"/>
                        </a:spcBef>
                        <a:spcAft>
                          <a:spcPts val="600"/>
                        </a:spcAft>
                        <a:buFont typeface="Arial" panose="020B0604020202020204" pitchFamily="34" charset="0"/>
                        <a:buNone/>
                      </a:pPr>
                      <a:r>
                        <a:rPr lang="en-US" sz="2000" b="0" dirty="0">
                          <a:solidFill>
                            <a:schemeClr val="tx2"/>
                          </a:solidFill>
                          <a:effectLst/>
                        </a:rPr>
                        <a:t>Usually happens between two people</a:t>
                      </a:r>
                      <a:endParaRPr lang="en-CA" sz="2000" b="0" dirty="0">
                        <a:solidFill>
                          <a:schemeClr val="tx2"/>
                        </a:solidFill>
                        <a:effectLst/>
                        <a:latin typeface="Garamond" panose="02020404030301010803" pitchFamily="18" charset="0"/>
                        <a:ea typeface="Times New Roman" panose="02020603050405020304" pitchFamily="18" charset="0"/>
                        <a:cs typeface="Lucida Sans Unicode" panose="020B0602030504020204" pitchFamily="34" charset="0"/>
                      </a:endParaRPr>
                    </a:p>
                  </a:txBody>
                  <a:tcPr marL="45720" marR="4572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6204494"/>
                  </a:ext>
                </a:extLst>
              </a:tr>
              <a:tr h="545147">
                <a:tc>
                  <a:txBody>
                    <a:bodyPr/>
                    <a:lstStyle/>
                    <a:p>
                      <a:pPr marL="0" marR="0" algn="ctr">
                        <a:lnSpc>
                          <a:spcPct val="115000"/>
                        </a:lnSpc>
                        <a:spcBef>
                          <a:spcPts val="0"/>
                        </a:spcBef>
                        <a:spcAft>
                          <a:spcPts val="600"/>
                        </a:spcAft>
                      </a:pPr>
                      <a:r>
                        <a:rPr lang="en-US" sz="2000" b="0" dirty="0">
                          <a:solidFill>
                            <a:schemeClr val="tx2"/>
                          </a:solidFill>
                          <a:effectLst/>
                        </a:rPr>
                        <a:t>Equal balance of power</a:t>
                      </a:r>
                      <a:endParaRPr lang="en-CA" sz="2000" b="0" dirty="0">
                        <a:solidFill>
                          <a:schemeClr val="tx2"/>
                        </a:solidFill>
                        <a:effectLst/>
                        <a:latin typeface="Garamond" panose="02020404030301010803" pitchFamily="18" charset="0"/>
                        <a:ea typeface="Times New Roman" panose="02020603050405020304" pitchFamily="18" charset="0"/>
                        <a:cs typeface="Lucida Sans Unicode" panose="020B0602030504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600"/>
                        </a:spcAft>
                      </a:pPr>
                      <a:r>
                        <a:rPr lang="en-US" sz="2000" b="0" dirty="0">
                          <a:solidFill>
                            <a:schemeClr val="tx2"/>
                          </a:solidFill>
                          <a:effectLst/>
                        </a:rPr>
                        <a:t>One person has more power than the other</a:t>
                      </a:r>
                      <a:endParaRPr lang="en-CA" sz="2000" b="0" dirty="0">
                        <a:solidFill>
                          <a:schemeClr val="tx2"/>
                        </a:solidFill>
                        <a:effectLst/>
                        <a:latin typeface="Garamond" panose="02020404030301010803" pitchFamily="18" charset="0"/>
                        <a:ea typeface="Times New Roman" panose="02020603050405020304" pitchFamily="18" charset="0"/>
                        <a:cs typeface="Lucida Sans Unicode" panose="020B0602030504020204" pitchFamily="34" charset="0"/>
                      </a:endParaRPr>
                    </a:p>
                  </a:txBody>
                  <a:tcPr marL="45720" marR="4572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4849356"/>
                  </a:ext>
                </a:extLst>
              </a:tr>
              <a:tr h="0">
                <a:tc>
                  <a:txBody>
                    <a:bodyPr/>
                    <a:lstStyle/>
                    <a:p>
                      <a:pPr marL="0" marR="0" algn="ctr">
                        <a:lnSpc>
                          <a:spcPct val="115000"/>
                        </a:lnSpc>
                        <a:spcBef>
                          <a:spcPts val="0"/>
                        </a:spcBef>
                        <a:spcAft>
                          <a:spcPts val="600"/>
                        </a:spcAft>
                      </a:pPr>
                      <a:r>
                        <a:rPr lang="en-US" sz="2000" b="0" dirty="0">
                          <a:solidFill>
                            <a:schemeClr val="tx2"/>
                          </a:solidFill>
                          <a:effectLst/>
                        </a:rPr>
                        <a:t>People are smiling and laughing</a:t>
                      </a:r>
                      <a:endParaRPr lang="en-CA" sz="2000" b="0" dirty="0">
                        <a:solidFill>
                          <a:schemeClr val="tx2"/>
                        </a:solidFill>
                        <a:effectLst/>
                        <a:latin typeface="Garamond" panose="02020404030301010803" pitchFamily="18" charset="0"/>
                        <a:ea typeface="Times New Roman" panose="02020603050405020304" pitchFamily="18" charset="0"/>
                        <a:cs typeface="Lucida Sans Unicode" panose="020B0602030504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600"/>
                        </a:spcAft>
                      </a:pPr>
                      <a:r>
                        <a:rPr lang="en-US" sz="2000" b="0" dirty="0">
                          <a:solidFill>
                            <a:schemeClr val="tx2"/>
                          </a:solidFill>
                          <a:effectLst/>
                        </a:rPr>
                        <a:t>People are serious and tense</a:t>
                      </a:r>
                      <a:endParaRPr lang="en-CA" sz="2000" b="0" dirty="0">
                        <a:solidFill>
                          <a:schemeClr val="tx2"/>
                        </a:solidFill>
                        <a:effectLst/>
                        <a:latin typeface="Garamond" panose="02020404030301010803" pitchFamily="18" charset="0"/>
                        <a:ea typeface="Times New Roman" panose="02020603050405020304" pitchFamily="18" charset="0"/>
                        <a:cs typeface="Lucida Sans Unicode" panose="020B0602030504020204" pitchFamily="34" charset="0"/>
                      </a:endParaRPr>
                    </a:p>
                  </a:txBody>
                  <a:tcPr marL="45720" marR="4572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6156529"/>
                  </a:ext>
                </a:extLst>
              </a:tr>
              <a:tr h="450214">
                <a:tc>
                  <a:txBody>
                    <a:bodyPr/>
                    <a:lstStyle/>
                    <a:p>
                      <a:pPr marL="0" marR="0" algn="ctr">
                        <a:lnSpc>
                          <a:spcPct val="115000"/>
                        </a:lnSpc>
                        <a:spcBef>
                          <a:spcPts val="0"/>
                        </a:spcBef>
                        <a:spcAft>
                          <a:spcPts val="600"/>
                        </a:spcAft>
                      </a:pPr>
                      <a:r>
                        <a:rPr lang="en-US" sz="2000" b="0" dirty="0">
                          <a:solidFill>
                            <a:schemeClr val="tx2"/>
                          </a:solidFill>
                          <a:effectLst/>
                        </a:rPr>
                        <a:t>Intent is friendly and positive</a:t>
                      </a:r>
                      <a:endParaRPr lang="en-CA" sz="2000" b="0" dirty="0">
                        <a:solidFill>
                          <a:schemeClr val="tx2"/>
                        </a:solidFill>
                        <a:effectLst/>
                        <a:latin typeface="Garamond" panose="02020404030301010803" pitchFamily="18" charset="0"/>
                        <a:ea typeface="Times New Roman" panose="02020603050405020304" pitchFamily="18" charset="0"/>
                        <a:cs typeface="Lucida Sans Unicode" panose="020B0602030504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600"/>
                        </a:spcAft>
                      </a:pPr>
                      <a:r>
                        <a:rPr lang="en-US" sz="2000" b="0" dirty="0">
                          <a:solidFill>
                            <a:schemeClr val="tx2"/>
                          </a:solidFill>
                          <a:effectLst/>
                        </a:rPr>
                        <a:t>Intent is negative and aggressive; there is a desire to inflict injury and hurt the other person</a:t>
                      </a:r>
                      <a:endParaRPr lang="en-CA" sz="2000" b="0" dirty="0">
                        <a:solidFill>
                          <a:schemeClr val="tx2"/>
                        </a:solidFill>
                        <a:effectLst/>
                        <a:latin typeface="Garamond" panose="02020404030301010803" pitchFamily="18" charset="0"/>
                        <a:ea typeface="Times New Roman" panose="02020603050405020304" pitchFamily="18" charset="0"/>
                        <a:cs typeface="Lucida Sans Unicode" panose="020B0602030504020204" pitchFamily="34" charset="0"/>
                      </a:endParaRPr>
                    </a:p>
                  </a:txBody>
                  <a:tcPr marL="45720" marR="4572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0385353"/>
                  </a:ext>
                </a:extLst>
              </a:tr>
            </a:tbl>
          </a:graphicData>
        </a:graphic>
      </p:graphicFrame>
    </p:spTree>
    <p:extLst>
      <p:ext uri="{BB962C8B-B14F-4D97-AF65-F5344CB8AC3E}">
        <p14:creationId xmlns:p14="http://schemas.microsoft.com/office/powerpoint/2010/main" val="1331867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92B3AD-255C-44A5-A4CF-A07FAF422DCB}"/>
              </a:ext>
            </a:extLst>
          </p:cNvPr>
          <p:cNvSpPr/>
          <p:nvPr/>
        </p:nvSpPr>
        <p:spPr>
          <a:xfrm>
            <a:off x="457200" y="694069"/>
            <a:ext cx="8343900" cy="563231"/>
          </a:xfrm>
          <a:prstGeom prst="rect">
            <a:avLst/>
          </a:prstGeom>
          <a:ln>
            <a:noFill/>
          </a:ln>
        </p:spPr>
        <p:txBody>
          <a:bodyPr wrap="square" anchor="b" anchorCtr="0">
            <a:spAutoFit/>
          </a:bodyPr>
          <a:lstStyle/>
          <a:p>
            <a:pPr algn="ctr" fontAlgn="ctr">
              <a:lnSpc>
                <a:spcPct val="80000"/>
              </a:lnSpc>
              <a:spcAft>
                <a:spcPts val="0"/>
              </a:spcAft>
              <a:tabLst>
                <a:tab pos="228600" algn="l"/>
              </a:tabLst>
              <a:defRPr/>
            </a:pPr>
            <a:r>
              <a:rPr lang="en-CA" altLang="en-US" sz="3600" cap="all" spc="-100" dirty="0">
                <a:ln w="0"/>
                <a:latin typeface="Arial"/>
                <a:cs typeface="Times New Roman" charset="0"/>
              </a:rPr>
              <a:t>Anger mountain</a:t>
            </a:r>
          </a:p>
        </p:txBody>
      </p:sp>
      <p:pic>
        <p:nvPicPr>
          <p:cNvPr id="6" name="Picture 5">
            <a:extLst>
              <a:ext uri="{FF2B5EF4-FFF2-40B4-BE49-F238E27FC236}">
                <a16:creationId xmlns:a16="http://schemas.microsoft.com/office/drawing/2014/main" id="{30F78CBA-E3B0-4998-AC2E-3E034E178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198099"/>
            <a:ext cx="7609114" cy="3083870"/>
          </a:xfrm>
          <a:prstGeom prst="rect">
            <a:avLst/>
          </a:prstGeom>
        </p:spPr>
      </p:pic>
      <p:sp>
        <p:nvSpPr>
          <p:cNvPr id="7" name="TextBox 6">
            <a:extLst>
              <a:ext uri="{FF2B5EF4-FFF2-40B4-BE49-F238E27FC236}">
                <a16:creationId xmlns:a16="http://schemas.microsoft.com/office/drawing/2014/main" id="{1E5AFEFC-960A-4A40-95ED-CE920C97BA0E}"/>
              </a:ext>
            </a:extLst>
          </p:cNvPr>
          <p:cNvSpPr txBox="1"/>
          <p:nvPr/>
        </p:nvSpPr>
        <p:spPr>
          <a:xfrm>
            <a:off x="4229100" y="1943100"/>
            <a:ext cx="2400300" cy="400110"/>
          </a:xfrm>
          <a:prstGeom prst="rect">
            <a:avLst/>
          </a:prstGeom>
          <a:noFill/>
        </p:spPr>
        <p:txBody>
          <a:bodyPr wrap="square" rtlCol="0">
            <a:spAutoFit/>
          </a:bodyPr>
          <a:lstStyle/>
          <a:p>
            <a:r>
              <a:rPr lang="en-CA" sz="2000" dirty="0">
                <a:solidFill>
                  <a:schemeClr val="tx2"/>
                </a:solidFill>
              </a:rPr>
              <a:t>Explosion / Crisis</a:t>
            </a:r>
          </a:p>
        </p:txBody>
      </p:sp>
      <p:sp>
        <p:nvSpPr>
          <p:cNvPr id="8" name="TextBox 7">
            <a:extLst>
              <a:ext uri="{FF2B5EF4-FFF2-40B4-BE49-F238E27FC236}">
                <a16:creationId xmlns:a16="http://schemas.microsoft.com/office/drawing/2014/main" id="{2DCDF32D-E696-4611-8930-318DD71D82AF}"/>
              </a:ext>
            </a:extLst>
          </p:cNvPr>
          <p:cNvSpPr txBox="1"/>
          <p:nvPr/>
        </p:nvSpPr>
        <p:spPr>
          <a:xfrm>
            <a:off x="4914900" y="3086100"/>
            <a:ext cx="2400300" cy="400110"/>
          </a:xfrm>
          <a:prstGeom prst="rect">
            <a:avLst/>
          </a:prstGeom>
          <a:noFill/>
        </p:spPr>
        <p:txBody>
          <a:bodyPr wrap="square" rtlCol="0">
            <a:spAutoFit/>
          </a:bodyPr>
          <a:lstStyle/>
          <a:p>
            <a:r>
              <a:rPr lang="en-CA" sz="2000" dirty="0">
                <a:solidFill>
                  <a:schemeClr val="tx2"/>
                </a:solidFill>
              </a:rPr>
              <a:t>Recovery</a:t>
            </a:r>
          </a:p>
        </p:txBody>
      </p:sp>
      <p:sp>
        <p:nvSpPr>
          <p:cNvPr id="9" name="TextBox 8">
            <a:extLst>
              <a:ext uri="{FF2B5EF4-FFF2-40B4-BE49-F238E27FC236}">
                <a16:creationId xmlns:a16="http://schemas.microsoft.com/office/drawing/2014/main" id="{9D04BBA5-DE47-4373-B42F-C7ABD5C1AC31}"/>
              </a:ext>
            </a:extLst>
          </p:cNvPr>
          <p:cNvSpPr txBox="1"/>
          <p:nvPr/>
        </p:nvSpPr>
        <p:spPr>
          <a:xfrm>
            <a:off x="800100" y="3086100"/>
            <a:ext cx="1143000" cy="400110"/>
          </a:xfrm>
          <a:prstGeom prst="rect">
            <a:avLst/>
          </a:prstGeom>
          <a:noFill/>
        </p:spPr>
        <p:txBody>
          <a:bodyPr wrap="square" rtlCol="0">
            <a:spAutoFit/>
          </a:bodyPr>
          <a:lstStyle/>
          <a:p>
            <a:r>
              <a:rPr lang="en-CA" sz="2000" dirty="0">
                <a:solidFill>
                  <a:schemeClr val="tx2"/>
                </a:solidFill>
              </a:rPr>
              <a:t>Triggers</a:t>
            </a:r>
          </a:p>
        </p:txBody>
      </p:sp>
      <p:sp>
        <p:nvSpPr>
          <p:cNvPr id="10" name="TextBox 9">
            <a:extLst>
              <a:ext uri="{FF2B5EF4-FFF2-40B4-BE49-F238E27FC236}">
                <a16:creationId xmlns:a16="http://schemas.microsoft.com/office/drawing/2014/main" id="{CCE888A9-E966-4423-8CF9-D61A86790CE1}"/>
              </a:ext>
            </a:extLst>
          </p:cNvPr>
          <p:cNvSpPr txBox="1"/>
          <p:nvPr/>
        </p:nvSpPr>
        <p:spPr>
          <a:xfrm>
            <a:off x="2171700" y="4229100"/>
            <a:ext cx="2400300" cy="707886"/>
          </a:xfrm>
          <a:prstGeom prst="rect">
            <a:avLst/>
          </a:prstGeom>
          <a:noFill/>
        </p:spPr>
        <p:txBody>
          <a:bodyPr wrap="square" rtlCol="0">
            <a:spAutoFit/>
          </a:bodyPr>
          <a:lstStyle/>
          <a:p>
            <a:pPr algn="ctr"/>
            <a:r>
              <a:rPr lang="en-CA" sz="2000" dirty="0">
                <a:solidFill>
                  <a:schemeClr val="tx2"/>
                </a:solidFill>
              </a:rPr>
              <a:t>Decision-making Valley</a:t>
            </a:r>
          </a:p>
        </p:txBody>
      </p:sp>
      <p:sp>
        <p:nvSpPr>
          <p:cNvPr id="11" name="TextBox 10">
            <a:extLst>
              <a:ext uri="{FF2B5EF4-FFF2-40B4-BE49-F238E27FC236}">
                <a16:creationId xmlns:a16="http://schemas.microsoft.com/office/drawing/2014/main" id="{CE3D5AA5-C910-4131-991D-52BC3962C4F2}"/>
              </a:ext>
            </a:extLst>
          </p:cNvPr>
          <p:cNvSpPr txBox="1"/>
          <p:nvPr/>
        </p:nvSpPr>
        <p:spPr>
          <a:xfrm>
            <a:off x="2628900" y="2743200"/>
            <a:ext cx="2400300" cy="400110"/>
          </a:xfrm>
          <a:prstGeom prst="rect">
            <a:avLst/>
          </a:prstGeom>
          <a:noFill/>
        </p:spPr>
        <p:txBody>
          <a:bodyPr wrap="square" rtlCol="0">
            <a:spAutoFit/>
          </a:bodyPr>
          <a:lstStyle/>
          <a:p>
            <a:r>
              <a:rPr lang="en-CA" sz="2000" dirty="0">
                <a:solidFill>
                  <a:schemeClr val="tx2"/>
                </a:solidFill>
              </a:rPr>
              <a:t>Anger</a:t>
            </a:r>
          </a:p>
        </p:txBody>
      </p:sp>
      <p:sp>
        <p:nvSpPr>
          <p:cNvPr id="12" name="TextBox 11">
            <a:extLst>
              <a:ext uri="{FF2B5EF4-FFF2-40B4-BE49-F238E27FC236}">
                <a16:creationId xmlns:a16="http://schemas.microsoft.com/office/drawing/2014/main" id="{A0A02517-7D25-481A-8EFC-CCD5FB536B50}"/>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solidFill>
                <a:effectLst/>
                <a:uLnTx/>
                <a:uFillTx/>
              </a:rPr>
              <a:t>5 / 10</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264348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71DA2ACC-444D-4F42-8B4E-5F17FDBCD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66" y="2400300"/>
            <a:ext cx="7700134" cy="2628900"/>
          </a:xfrm>
          <a:prstGeom prst="rect">
            <a:avLst/>
          </a:prstGeom>
        </p:spPr>
      </p:pic>
      <p:sp>
        <p:nvSpPr>
          <p:cNvPr id="2" name="Rectangle 1">
            <a:extLst>
              <a:ext uri="{FF2B5EF4-FFF2-40B4-BE49-F238E27FC236}">
                <a16:creationId xmlns:a16="http://schemas.microsoft.com/office/drawing/2014/main" id="{3E92B3AD-255C-44A5-A4CF-A07FAF422DCB}"/>
              </a:ext>
            </a:extLst>
          </p:cNvPr>
          <p:cNvSpPr/>
          <p:nvPr/>
        </p:nvSpPr>
        <p:spPr>
          <a:xfrm>
            <a:off x="457200" y="685800"/>
            <a:ext cx="8343900" cy="563231"/>
          </a:xfrm>
          <a:prstGeom prst="rect">
            <a:avLst/>
          </a:prstGeom>
          <a:ln>
            <a:noFill/>
          </a:ln>
        </p:spPr>
        <p:txBody>
          <a:bodyPr wrap="square" anchor="b" anchorCtr="0">
            <a:spAutoFit/>
          </a:bodyPr>
          <a:lstStyle/>
          <a:p>
            <a:pPr algn="ctr" fontAlgn="ctr">
              <a:lnSpc>
                <a:spcPct val="80000"/>
              </a:lnSpc>
              <a:spcAft>
                <a:spcPts val="0"/>
              </a:spcAft>
              <a:tabLst>
                <a:tab pos="228600" algn="l"/>
              </a:tabLst>
              <a:defRPr/>
            </a:pPr>
            <a:r>
              <a:rPr lang="en-CA" altLang="en-US" sz="3600" cap="all" spc="-100" dirty="0">
                <a:ln w="0"/>
                <a:latin typeface="Arial"/>
                <a:cs typeface="Times New Roman" charset="0"/>
              </a:rPr>
              <a:t>TRIGGERS</a:t>
            </a:r>
          </a:p>
        </p:txBody>
      </p:sp>
      <p:sp>
        <p:nvSpPr>
          <p:cNvPr id="9" name="TextBox 8">
            <a:extLst>
              <a:ext uri="{FF2B5EF4-FFF2-40B4-BE49-F238E27FC236}">
                <a16:creationId xmlns:a16="http://schemas.microsoft.com/office/drawing/2014/main" id="{9D04BBA5-DE47-4373-B42F-C7ABD5C1AC31}"/>
              </a:ext>
            </a:extLst>
          </p:cNvPr>
          <p:cNvSpPr txBox="1"/>
          <p:nvPr/>
        </p:nvSpPr>
        <p:spPr>
          <a:xfrm>
            <a:off x="457200" y="3474928"/>
            <a:ext cx="1828800" cy="338554"/>
          </a:xfrm>
          <a:prstGeom prst="rect">
            <a:avLst/>
          </a:prstGeom>
          <a:noFill/>
        </p:spPr>
        <p:txBody>
          <a:bodyPr wrap="square" rtlCol="0">
            <a:spAutoFit/>
          </a:bodyPr>
          <a:lstStyle/>
          <a:p>
            <a:r>
              <a:rPr lang="en-CA" sz="1600" cap="all" dirty="0">
                <a:solidFill>
                  <a:schemeClr val="accent5">
                    <a:lumMod val="50000"/>
                  </a:schemeClr>
                </a:solidFill>
              </a:rPr>
              <a:t>1. Triggers</a:t>
            </a:r>
          </a:p>
        </p:txBody>
      </p:sp>
      <p:sp>
        <p:nvSpPr>
          <p:cNvPr id="12" name="TextBox 11">
            <a:extLst>
              <a:ext uri="{FF2B5EF4-FFF2-40B4-BE49-F238E27FC236}">
                <a16:creationId xmlns:a16="http://schemas.microsoft.com/office/drawing/2014/main" id="{A0A02517-7D25-481A-8EFC-CCD5FB536B50}"/>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solidFill>
                <a:effectLst/>
                <a:uLnTx/>
                <a:uFillTx/>
              </a:rPr>
              <a:t>6 / 10</a:t>
            </a:r>
            <a:endParaRPr kumimoji="0" lang="en-CA" sz="1800" b="1" i="0" u="none" strike="noStrike" kern="0" cap="none" spc="0" normalizeH="0" baseline="0" noProof="0" dirty="0">
              <a:ln>
                <a:noFill/>
              </a:ln>
              <a:solidFill>
                <a:schemeClr val="accent1"/>
              </a:solidFill>
              <a:effectLst/>
              <a:uLnTx/>
              <a:uFillTx/>
            </a:endParaRPr>
          </a:p>
        </p:txBody>
      </p:sp>
      <p:sp>
        <p:nvSpPr>
          <p:cNvPr id="15" name="TextBox 14">
            <a:extLst>
              <a:ext uri="{FF2B5EF4-FFF2-40B4-BE49-F238E27FC236}">
                <a16:creationId xmlns:a16="http://schemas.microsoft.com/office/drawing/2014/main" id="{4494497F-8E55-4C18-BA04-EFBB23219DA9}"/>
              </a:ext>
            </a:extLst>
          </p:cNvPr>
          <p:cNvSpPr txBox="1"/>
          <p:nvPr/>
        </p:nvSpPr>
        <p:spPr>
          <a:xfrm>
            <a:off x="3364992" y="3932128"/>
            <a:ext cx="2057400" cy="1400383"/>
          </a:xfrm>
          <a:prstGeom prst="rect">
            <a:avLst/>
          </a:prstGeom>
          <a:noFill/>
        </p:spPr>
        <p:txBody>
          <a:bodyPr wrap="square" rtlCol="0">
            <a:spAutoFit/>
          </a:bodyPr>
          <a:lstStyle/>
          <a:p>
            <a:pPr>
              <a:spcAft>
                <a:spcPts val="300"/>
              </a:spcAft>
            </a:pPr>
            <a:r>
              <a:rPr lang="en-CA" sz="1600" dirty="0">
                <a:solidFill>
                  <a:schemeClr val="accent5">
                    <a:lumMod val="50000"/>
                  </a:schemeClr>
                </a:solidFill>
              </a:rPr>
              <a:t>Parents don’t </a:t>
            </a:r>
            <a:br>
              <a:rPr lang="en-CA" sz="1600" dirty="0">
                <a:solidFill>
                  <a:schemeClr val="accent5">
                    <a:lumMod val="50000"/>
                  </a:schemeClr>
                </a:solidFill>
              </a:rPr>
            </a:br>
            <a:r>
              <a:rPr lang="en-CA" sz="1600" dirty="0">
                <a:solidFill>
                  <a:schemeClr val="accent5">
                    <a:lumMod val="50000"/>
                  </a:schemeClr>
                </a:solidFill>
              </a:rPr>
              <a:t>listen to you</a:t>
            </a:r>
          </a:p>
          <a:p>
            <a:pPr>
              <a:spcAft>
                <a:spcPts val="300"/>
              </a:spcAft>
            </a:pPr>
            <a:r>
              <a:rPr lang="en-CA" sz="1600" dirty="0">
                <a:solidFill>
                  <a:schemeClr val="accent5">
                    <a:lumMod val="50000"/>
                  </a:schemeClr>
                </a:solidFill>
              </a:rPr>
              <a:t>Siblings take your things without asking</a:t>
            </a:r>
          </a:p>
        </p:txBody>
      </p:sp>
      <p:cxnSp>
        <p:nvCxnSpPr>
          <p:cNvPr id="17" name="Straight Connector 16">
            <a:extLst>
              <a:ext uri="{FF2B5EF4-FFF2-40B4-BE49-F238E27FC236}">
                <a16:creationId xmlns:a16="http://schemas.microsoft.com/office/drawing/2014/main" id="{1FC8952D-2A7B-4631-8A6E-A3E5BAF7B550}"/>
              </a:ext>
            </a:extLst>
          </p:cNvPr>
          <p:cNvCxnSpPr/>
          <p:nvPr/>
        </p:nvCxnSpPr>
        <p:spPr bwMode="auto">
          <a:xfrm>
            <a:off x="3200400" y="4160728"/>
            <a:ext cx="182880" cy="0"/>
          </a:xfrm>
          <a:prstGeom prst="line">
            <a:avLst/>
          </a:prstGeom>
          <a:ln w="38100">
            <a:solidFill>
              <a:srgbClr val="ED1C24"/>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96853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71DA2ACC-444D-4F42-8B4E-5F17FDBCD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66" y="2400300"/>
            <a:ext cx="7700134" cy="2628900"/>
          </a:xfrm>
          <a:prstGeom prst="rect">
            <a:avLst/>
          </a:prstGeom>
        </p:spPr>
      </p:pic>
      <p:sp>
        <p:nvSpPr>
          <p:cNvPr id="2" name="Rectangle 1">
            <a:extLst>
              <a:ext uri="{FF2B5EF4-FFF2-40B4-BE49-F238E27FC236}">
                <a16:creationId xmlns:a16="http://schemas.microsoft.com/office/drawing/2014/main" id="{3E92B3AD-255C-44A5-A4CF-A07FAF422DCB}"/>
              </a:ext>
            </a:extLst>
          </p:cNvPr>
          <p:cNvSpPr/>
          <p:nvPr/>
        </p:nvSpPr>
        <p:spPr>
          <a:xfrm>
            <a:off x="457200" y="685800"/>
            <a:ext cx="8343900" cy="1006429"/>
          </a:xfrm>
          <a:prstGeom prst="rect">
            <a:avLst/>
          </a:prstGeom>
          <a:ln>
            <a:noFill/>
          </a:ln>
        </p:spPr>
        <p:txBody>
          <a:bodyPr wrap="square" anchor="b" anchorCtr="0">
            <a:spAutoFit/>
          </a:bodyPr>
          <a:lstStyle/>
          <a:p>
            <a:pPr algn="ctr" fontAlgn="ctr">
              <a:lnSpc>
                <a:spcPct val="80000"/>
              </a:lnSpc>
              <a:spcAft>
                <a:spcPts val="0"/>
              </a:spcAft>
              <a:tabLst>
                <a:tab pos="228600" algn="l"/>
              </a:tabLst>
              <a:defRPr/>
            </a:pPr>
            <a:r>
              <a:rPr lang="en-CA" altLang="en-US" sz="3600" cap="all" spc="-100" dirty="0">
                <a:ln w="0"/>
                <a:latin typeface="Arial"/>
                <a:cs typeface="Times New Roman" charset="0"/>
              </a:rPr>
              <a:t>physical and emotional responses</a:t>
            </a:r>
          </a:p>
        </p:txBody>
      </p:sp>
      <p:sp>
        <p:nvSpPr>
          <p:cNvPr id="9" name="TextBox 8">
            <a:extLst>
              <a:ext uri="{FF2B5EF4-FFF2-40B4-BE49-F238E27FC236}">
                <a16:creationId xmlns:a16="http://schemas.microsoft.com/office/drawing/2014/main" id="{9D04BBA5-DE47-4373-B42F-C7ABD5C1AC31}"/>
              </a:ext>
            </a:extLst>
          </p:cNvPr>
          <p:cNvSpPr txBox="1"/>
          <p:nvPr/>
        </p:nvSpPr>
        <p:spPr>
          <a:xfrm>
            <a:off x="457200" y="3474928"/>
            <a:ext cx="1828800" cy="338554"/>
          </a:xfrm>
          <a:prstGeom prst="rect">
            <a:avLst/>
          </a:prstGeom>
          <a:noFill/>
        </p:spPr>
        <p:txBody>
          <a:bodyPr wrap="square" rtlCol="0">
            <a:spAutoFit/>
          </a:bodyPr>
          <a:lstStyle/>
          <a:p>
            <a:r>
              <a:rPr lang="en-CA" sz="1600" cap="all" dirty="0">
                <a:solidFill>
                  <a:schemeClr val="accent5">
                    <a:lumMod val="50000"/>
                  </a:schemeClr>
                </a:solidFill>
              </a:rPr>
              <a:t>1. Triggers</a:t>
            </a:r>
          </a:p>
        </p:txBody>
      </p:sp>
      <p:sp>
        <p:nvSpPr>
          <p:cNvPr id="12" name="TextBox 11">
            <a:extLst>
              <a:ext uri="{FF2B5EF4-FFF2-40B4-BE49-F238E27FC236}">
                <a16:creationId xmlns:a16="http://schemas.microsoft.com/office/drawing/2014/main" id="{A0A02517-7D25-481A-8EFC-CCD5FB536B50}"/>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solidFill>
                <a:effectLst/>
                <a:uLnTx/>
                <a:uFillTx/>
              </a:rPr>
              <a:t>7 / 10</a:t>
            </a:r>
            <a:endParaRPr kumimoji="0" lang="en-CA" sz="1800" b="1" i="0" u="none" strike="noStrike" kern="0" cap="none" spc="0" normalizeH="0" baseline="0" noProof="0" dirty="0">
              <a:ln>
                <a:noFill/>
              </a:ln>
              <a:solidFill>
                <a:schemeClr val="accent1"/>
              </a:solidFill>
              <a:effectLst/>
              <a:uLnTx/>
              <a:uFillTx/>
            </a:endParaRPr>
          </a:p>
        </p:txBody>
      </p:sp>
      <p:sp>
        <p:nvSpPr>
          <p:cNvPr id="15" name="TextBox 14">
            <a:extLst>
              <a:ext uri="{FF2B5EF4-FFF2-40B4-BE49-F238E27FC236}">
                <a16:creationId xmlns:a16="http://schemas.microsoft.com/office/drawing/2014/main" id="{4494497F-8E55-4C18-BA04-EFBB23219DA9}"/>
              </a:ext>
            </a:extLst>
          </p:cNvPr>
          <p:cNvSpPr txBox="1"/>
          <p:nvPr/>
        </p:nvSpPr>
        <p:spPr>
          <a:xfrm>
            <a:off x="3364992" y="3932128"/>
            <a:ext cx="2057400" cy="1400383"/>
          </a:xfrm>
          <a:prstGeom prst="rect">
            <a:avLst/>
          </a:prstGeom>
          <a:noFill/>
        </p:spPr>
        <p:txBody>
          <a:bodyPr wrap="square" rtlCol="0">
            <a:spAutoFit/>
          </a:bodyPr>
          <a:lstStyle/>
          <a:p>
            <a:pPr>
              <a:spcAft>
                <a:spcPts val="300"/>
              </a:spcAft>
            </a:pPr>
            <a:r>
              <a:rPr lang="en-CA" sz="1600" dirty="0">
                <a:solidFill>
                  <a:schemeClr val="accent5">
                    <a:lumMod val="50000"/>
                  </a:schemeClr>
                </a:solidFill>
              </a:rPr>
              <a:t>Parents don’t </a:t>
            </a:r>
            <a:br>
              <a:rPr lang="en-CA" sz="1600" dirty="0">
                <a:solidFill>
                  <a:schemeClr val="accent5">
                    <a:lumMod val="50000"/>
                  </a:schemeClr>
                </a:solidFill>
              </a:rPr>
            </a:br>
            <a:r>
              <a:rPr lang="en-CA" sz="1600" dirty="0">
                <a:solidFill>
                  <a:schemeClr val="accent5">
                    <a:lumMod val="50000"/>
                  </a:schemeClr>
                </a:solidFill>
              </a:rPr>
              <a:t>listen to you</a:t>
            </a:r>
          </a:p>
          <a:p>
            <a:pPr>
              <a:spcAft>
                <a:spcPts val="300"/>
              </a:spcAft>
            </a:pPr>
            <a:r>
              <a:rPr lang="en-CA" sz="1600" dirty="0">
                <a:solidFill>
                  <a:schemeClr val="accent5">
                    <a:lumMod val="50000"/>
                  </a:schemeClr>
                </a:solidFill>
              </a:rPr>
              <a:t>Siblings take your things without asking</a:t>
            </a:r>
          </a:p>
        </p:txBody>
      </p:sp>
      <p:cxnSp>
        <p:nvCxnSpPr>
          <p:cNvPr id="17" name="Straight Connector 16">
            <a:extLst>
              <a:ext uri="{FF2B5EF4-FFF2-40B4-BE49-F238E27FC236}">
                <a16:creationId xmlns:a16="http://schemas.microsoft.com/office/drawing/2014/main" id="{1FC8952D-2A7B-4631-8A6E-A3E5BAF7B550}"/>
              </a:ext>
            </a:extLst>
          </p:cNvPr>
          <p:cNvCxnSpPr/>
          <p:nvPr/>
        </p:nvCxnSpPr>
        <p:spPr bwMode="auto">
          <a:xfrm>
            <a:off x="3200400" y="4160728"/>
            <a:ext cx="182880" cy="0"/>
          </a:xfrm>
          <a:prstGeom prst="line">
            <a:avLst/>
          </a:prstGeom>
          <a:ln w="38100">
            <a:solidFill>
              <a:srgbClr val="ED1C24"/>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02F1CD28-B82F-4EEA-B86E-E416912BDF02}"/>
              </a:ext>
            </a:extLst>
          </p:cNvPr>
          <p:cNvSpPr txBox="1"/>
          <p:nvPr/>
        </p:nvSpPr>
        <p:spPr>
          <a:xfrm>
            <a:off x="457200" y="1828800"/>
            <a:ext cx="3086100" cy="584775"/>
          </a:xfrm>
          <a:prstGeom prst="rect">
            <a:avLst/>
          </a:prstGeom>
          <a:noFill/>
        </p:spPr>
        <p:txBody>
          <a:bodyPr wrap="square" rtlCol="0">
            <a:spAutoFit/>
          </a:bodyPr>
          <a:lstStyle/>
          <a:p>
            <a:r>
              <a:rPr lang="en-CA" sz="1600" cap="all" dirty="0">
                <a:solidFill>
                  <a:schemeClr val="accent5">
                    <a:lumMod val="50000"/>
                  </a:schemeClr>
                </a:solidFill>
              </a:rPr>
              <a:t>2. Physical &amp; emotional responses</a:t>
            </a:r>
          </a:p>
        </p:txBody>
      </p:sp>
      <p:sp>
        <p:nvSpPr>
          <p:cNvPr id="10" name="TextBox 9">
            <a:extLst>
              <a:ext uri="{FF2B5EF4-FFF2-40B4-BE49-F238E27FC236}">
                <a16:creationId xmlns:a16="http://schemas.microsoft.com/office/drawing/2014/main" id="{C09D0ABD-3C25-4BB7-9E49-AE3E7B425A89}"/>
              </a:ext>
            </a:extLst>
          </p:cNvPr>
          <p:cNvSpPr txBox="1"/>
          <p:nvPr/>
        </p:nvSpPr>
        <p:spPr>
          <a:xfrm>
            <a:off x="1485900" y="2240280"/>
            <a:ext cx="2057400" cy="1192634"/>
          </a:xfrm>
          <a:prstGeom prst="rect">
            <a:avLst/>
          </a:prstGeom>
          <a:noFill/>
        </p:spPr>
        <p:txBody>
          <a:bodyPr wrap="square" rtlCol="0">
            <a:spAutoFit/>
          </a:bodyPr>
          <a:lstStyle/>
          <a:p>
            <a:pPr algn="r">
              <a:spcAft>
                <a:spcPts val="300"/>
              </a:spcAft>
            </a:pPr>
            <a:r>
              <a:rPr lang="en-CA" sz="1600" dirty="0">
                <a:solidFill>
                  <a:schemeClr val="accent5">
                    <a:lumMod val="50000"/>
                  </a:schemeClr>
                </a:solidFill>
              </a:rPr>
              <a:t>Sweaty hands</a:t>
            </a:r>
          </a:p>
          <a:p>
            <a:pPr algn="r">
              <a:spcAft>
                <a:spcPts val="300"/>
              </a:spcAft>
            </a:pPr>
            <a:r>
              <a:rPr lang="en-CA" sz="1600" dirty="0">
                <a:solidFill>
                  <a:schemeClr val="accent5">
                    <a:lumMod val="50000"/>
                  </a:schemeClr>
                </a:solidFill>
              </a:rPr>
              <a:t>Chest tight</a:t>
            </a:r>
          </a:p>
          <a:p>
            <a:pPr algn="r">
              <a:spcAft>
                <a:spcPts val="300"/>
              </a:spcAft>
            </a:pPr>
            <a:r>
              <a:rPr lang="en-CA" sz="1600" dirty="0">
                <a:solidFill>
                  <a:schemeClr val="accent5">
                    <a:lumMod val="50000"/>
                  </a:schemeClr>
                </a:solidFill>
              </a:rPr>
              <a:t>Fast heart rate</a:t>
            </a:r>
          </a:p>
          <a:p>
            <a:pPr algn="r">
              <a:spcAft>
                <a:spcPts val="300"/>
              </a:spcAft>
            </a:pPr>
            <a:r>
              <a:rPr lang="en-CA" sz="1600" dirty="0">
                <a:solidFill>
                  <a:schemeClr val="accent5">
                    <a:lumMod val="50000"/>
                  </a:schemeClr>
                </a:solidFill>
              </a:rPr>
              <a:t>Breathing faster</a:t>
            </a:r>
            <a:endParaRPr lang="en-CA" dirty="0">
              <a:solidFill>
                <a:schemeClr val="accent5">
                  <a:lumMod val="50000"/>
                </a:schemeClr>
              </a:solidFill>
            </a:endParaRPr>
          </a:p>
        </p:txBody>
      </p:sp>
      <p:cxnSp>
        <p:nvCxnSpPr>
          <p:cNvPr id="11" name="Straight Connector 10">
            <a:extLst>
              <a:ext uri="{FF2B5EF4-FFF2-40B4-BE49-F238E27FC236}">
                <a16:creationId xmlns:a16="http://schemas.microsoft.com/office/drawing/2014/main" id="{05B663F1-C9FF-48F8-B7EE-A409082B9FD0}"/>
              </a:ext>
            </a:extLst>
          </p:cNvPr>
          <p:cNvCxnSpPr/>
          <p:nvPr/>
        </p:nvCxnSpPr>
        <p:spPr bwMode="auto">
          <a:xfrm>
            <a:off x="3589020" y="3086100"/>
            <a:ext cx="182880" cy="0"/>
          </a:xfrm>
          <a:prstGeom prst="line">
            <a:avLst/>
          </a:prstGeom>
          <a:ln w="38100">
            <a:solidFill>
              <a:srgbClr val="ED1C24"/>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52804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71DA2ACC-444D-4F42-8B4E-5F17FDBCD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66" y="2400300"/>
            <a:ext cx="7700134" cy="2628900"/>
          </a:xfrm>
          <a:prstGeom prst="rect">
            <a:avLst/>
          </a:prstGeom>
        </p:spPr>
      </p:pic>
      <p:sp>
        <p:nvSpPr>
          <p:cNvPr id="2" name="Rectangle 1">
            <a:extLst>
              <a:ext uri="{FF2B5EF4-FFF2-40B4-BE49-F238E27FC236}">
                <a16:creationId xmlns:a16="http://schemas.microsoft.com/office/drawing/2014/main" id="{3E92B3AD-255C-44A5-A4CF-A07FAF422DCB}"/>
              </a:ext>
            </a:extLst>
          </p:cNvPr>
          <p:cNvSpPr/>
          <p:nvPr/>
        </p:nvSpPr>
        <p:spPr>
          <a:xfrm>
            <a:off x="457200" y="685800"/>
            <a:ext cx="8343900" cy="563231"/>
          </a:xfrm>
          <a:prstGeom prst="rect">
            <a:avLst/>
          </a:prstGeom>
          <a:ln>
            <a:noFill/>
          </a:ln>
        </p:spPr>
        <p:txBody>
          <a:bodyPr wrap="square" anchor="b" anchorCtr="0">
            <a:spAutoFit/>
          </a:bodyPr>
          <a:lstStyle/>
          <a:p>
            <a:pPr algn="ctr" fontAlgn="ctr">
              <a:lnSpc>
                <a:spcPct val="80000"/>
              </a:lnSpc>
              <a:spcAft>
                <a:spcPts val="0"/>
              </a:spcAft>
              <a:tabLst>
                <a:tab pos="228600" algn="l"/>
              </a:tabLst>
              <a:defRPr/>
            </a:pPr>
            <a:r>
              <a:rPr lang="en-CA" altLang="en-US" sz="3600" cap="all" spc="-100" dirty="0">
                <a:ln w="0"/>
                <a:latin typeface="Arial"/>
                <a:cs typeface="Times New Roman" charset="0"/>
              </a:rPr>
              <a:t>Explosion</a:t>
            </a:r>
          </a:p>
        </p:txBody>
      </p:sp>
      <p:sp>
        <p:nvSpPr>
          <p:cNvPr id="9" name="TextBox 8">
            <a:extLst>
              <a:ext uri="{FF2B5EF4-FFF2-40B4-BE49-F238E27FC236}">
                <a16:creationId xmlns:a16="http://schemas.microsoft.com/office/drawing/2014/main" id="{9D04BBA5-DE47-4373-B42F-C7ABD5C1AC31}"/>
              </a:ext>
            </a:extLst>
          </p:cNvPr>
          <p:cNvSpPr txBox="1"/>
          <p:nvPr/>
        </p:nvSpPr>
        <p:spPr>
          <a:xfrm>
            <a:off x="457200" y="3474928"/>
            <a:ext cx="1828800" cy="338554"/>
          </a:xfrm>
          <a:prstGeom prst="rect">
            <a:avLst/>
          </a:prstGeom>
          <a:noFill/>
        </p:spPr>
        <p:txBody>
          <a:bodyPr wrap="square" rtlCol="0">
            <a:spAutoFit/>
          </a:bodyPr>
          <a:lstStyle/>
          <a:p>
            <a:r>
              <a:rPr lang="en-CA" sz="1600" cap="all" dirty="0">
                <a:solidFill>
                  <a:schemeClr val="accent5">
                    <a:lumMod val="50000"/>
                  </a:schemeClr>
                </a:solidFill>
              </a:rPr>
              <a:t>1. Triggers</a:t>
            </a:r>
          </a:p>
        </p:txBody>
      </p:sp>
      <p:sp>
        <p:nvSpPr>
          <p:cNvPr id="12" name="TextBox 11">
            <a:extLst>
              <a:ext uri="{FF2B5EF4-FFF2-40B4-BE49-F238E27FC236}">
                <a16:creationId xmlns:a16="http://schemas.microsoft.com/office/drawing/2014/main" id="{A0A02517-7D25-481A-8EFC-CCD5FB536B50}"/>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solidFill>
                <a:effectLst/>
                <a:uLnTx/>
                <a:uFillTx/>
              </a:rPr>
              <a:t>8 / 10</a:t>
            </a:r>
            <a:endParaRPr kumimoji="0" lang="en-CA" sz="1800" b="1" i="0" u="none" strike="noStrike" kern="0" cap="none" spc="0" normalizeH="0" baseline="0" noProof="0" dirty="0">
              <a:ln>
                <a:noFill/>
              </a:ln>
              <a:solidFill>
                <a:schemeClr val="accent1"/>
              </a:solidFill>
              <a:effectLst/>
              <a:uLnTx/>
              <a:uFillTx/>
            </a:endParaRPr>
          </a:p>
        </p:txBody>
      </p:sp>
      <p:sp>
        <p:nvSpPr>
          <p:cNvPr id="15" name="TextBox 14">
            <a:extLst>
              <a:ext uri="{FF2B5EF4-FFF2-40B4-BE49-F238E27FC236}">
                <a16:creationId xmlns:a16="http://schemas.microsoft.com/office/drawing/2014/main" id="{4494497F-8E55-4C18-BA04-EFBB23219DA9}"/>
              </a:ext>
            </a:extLst>
          </p:cNvPr>
          <p:cNvSpPr txBox="1"/>
          <p:nvPr/>
        </p:nvSpPr>
        <p:spPr>
          <a:xfrm>
            <a:off x="3364992" y="3932128"/>
            <a:ext cx="2057400" cy="1400383"/>
          </a:xfrm>
          <a:prstGeom prst="rect">
            <a:avLst/>
          </a:prstGeom>
          <a:noFill/>
        </p:spPr>
        <p:txBody>
          <a:bodyPr wrap="square" rtlCol="0">
            <a:spAutoFit/>
          </a:bodyPr>
          <a:lstStyle/>
          <a:p>
            <a:pPr>
              <a:spcAft>
                <a:spcPts val="300"/>
              </a:spcAft>
            </a:pPr>
            <a:r>
              <a:rPr lang="en-CA" sz="1600" dirty="0">
                <a:solidFill>
                  <a:schemeClr val="accent5">
                    <a:lumMod val="50000"/>
                  </a:schemeClr>
                </a:solidFill>
              </a:rPr>
              <a:t>Parents don’t </a:t>
            </a:r>
            <a:br>
              <a:rPr lang="en-CA" sz="1600" dirty="0">
                <a:solidFill>
                  <a:schemeClr val="accent5">
                    <a:lumMod val="50000"/>
                  </a:schemeClr>
                </a:solidFill>
              </a:rPr>
            </a:br>
            <a:r>
              <a:rPr lang="en-CA" sz="1600" dirty="0">
                <a:solidFill>
                  <a:schemeClr val="accent5">
                    <a:lumMod val="50000"/>
                  </a:schemeClr>
                </a:solidFill>
              </a:rPr>
              <a:t>listen to you</a:t>
            </a:r>
          </a:p>
          <a:p>
            <a:pPr>
              <a:spcAft>
                <a:spcPts val="300"/>
              </a:spcAft>
            </a:pPr>
            <a:r>
              <a:rPr lang="en-CA" sz="1600" dirty="0">
                <a:solidFill>
                  <a:schemeClr val="accent5">
                    <a:lumMod val="50000"/>
                  </a:schemeClr>
                </a:solidFill>
              </a:rPr>
              <a:t>Siblings take your things without asking</a:t>
            </a:r>
          </a:p>
        </p:txBody>
      </p:sp>
      <p:cxnSp>
        <p:nvCxnSpPr>
          <p:cNvPr id="17" name="Straight Connector 16">
            <a:extLst>
              <a:ext uri="{FF2B5EF4-FFF2-40B4-BE49-F238E27FC236}">
                <a16:creationId xmlns:a16="http://schemas.microsoft.com/office/drawing/2014/main" id="{1FC8952D-2A7B-4631-8A6E-A3E5BAF7B550}"/>
              </a:ext>
            </a:extLst>
          </p:cNvPr>
          <p:cNvCxnSpPr/>
          <p:nvPr/>
        </p:nvCxnSpPr>
        <p:spPr bwMode="auto">
          <a:xfrm>
            <a:off x="3200400" y="4160728"/>
            <a:ext cx="182880" cy="0"/>
          </a:xfrm>
          <a:prstGeom prst="line">
            <a:avLst/>
          </a:prstGeom>
          <a:ln w="38100">
            <a:solidFill>
              <a:srgbClr val="ED1C24"/>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02F1CD28-B82F-4EEA-B86E-E416912BDF02}"/>
              </a:ext>
            </a:extLst>
          </p:cNvPr>
          <p:cNvSpPr txBox="1"/>
          <p:nvPr/>
        </p:nvSpPr>
        <p:spPr>
          <a:xfrm>
            <a:off x="457200" y="1828800"/>
            <a:ext cx="3086100" cy="584775"/>
          </a:xfrm>
          <a:prstGeom prst="rect">
            <a:avLst/>
          </a:prstGeom>
          <a:noFill/>
        </p:spPr>
        <p:txBody>
          <a:bodyPr wrap="square" rtlCol="0">
            <a:spAutoFit/>
          </a:bodyPr>
          <a:lstStyle/>
          <a:p>
            <a:r>
              <a:rPr lang="en-CA" sz="1600" cap="all" dirty="0">
                <a:solidFill>
                  <a:schemeClr val="accent5">
                    <a:lumMod val="50000"/>
                  </a:schemeClr>
                </a:solidFill>
              </a:rPr>
              <a:t>2. Physical &amp; emotional responses</a:t>
            </a:r>
          </a:p>
        </p:txBody>
      </p:sp>
      <p:sp>
        <p:nvSpPr>
          <p:cNvPr id="10" name="TextBox 9">
            <a:extLst>
              <a:ext uri="{FF2B5EF4-FFF2-40B4-BE49-F238E27FC236}">
                <a16:creationId xmlns:a16="http://schemas.microsoft.com/office/drawing/2014/main" id="{C09D0ABD-3C25-4BB7-9E49-AE3E7B425A89}"/>
              </a:ext>
            </a:extLst>
          </p:cNvPr>
          <p:cNvSpPr txBox="1"/>
          <p:nvPr/>
        </p:nvSpPr>
        <p:spPr>
          <a:xfrm>
            <a:off x="1485900" y="2240280"/>
            <a:ext cx="2057400" cy="1192634"/>
          </a:xfrm>
          <a:prstGeom prst="rect">
            <a:avLst/>
          </a:prstGeom>
          <a:noFill/>
        </p:spPr>
        <p:txBody>
          <a:bodyPr wrap="square" rtlCol="0">
            <a:spAutoFit/>
          </a:bodyPr>
          <a:lstStyle/>
          <a:p>
            <a:pPr algn="r">
              <a:spcAft>
                <a:spcPts val="300"/>
              </a:spcAft>
            </a:pPr>
            <a:r>
              <a:rPr lang="en-CA" sz="1600" dirty="0">
                <a:solidFill>
                  <a:schemeClr val="accent5">
                    <a:lumMod val="50000"/>
                  </a:schemeClr>
                </a:solidFill>
              </a:rPr>
              <a:t>Sweaty hands</a:t>
            </a:r>
          </a:p>
          <a:p>
            <a:pPr algn="r">
              <a:spcAft>
                <a:spcPts val="300"/>
              </a:spcAft>
            </a:pPr>
            <a:r>
              <a:rPr lang="en-CA" sz="1600" dirty="0">
                <a:solidFill>
                  <a:schemeClr val="accent5">
                    <a:lumMod val="50000"/>
                  </a:schemeClr>
                </a:solidFill>
              </a:rPr>
              <a:t>Chest tight</a:t>
            </a:r>
          </a:p>
          <a:p>
            <a:pPr algn="r">
              <a:spcAft>
                <a:spcPts val="300"/>
              </a:spcAft>
            </a:pPr>
            <a:r>
              <a:rPr lang="en-CA" sz="1600" dirty="0">
                <a:solidFill>
                  <a:schemeClr val="accent5">
                    <a:lumMod val="50000"/>
                  </a:schemeClr>
                </a:solidFill>
              </a:rPr>
              <a:t>Fast heart rate</a:t>
            </a:r>
          </a:p>
          <a:p>
            <a:pPr algn="r">
              <a:spcAft>
                <a:spcPts val="300"/>
              </a:spcAft>
            </a:pPr>
            <a:r>
              <a:rPr lang="en-CA" sz="1600" dirty="0">
                <a:solidFill>
                  <a:schemeClr val="accent5">
                    <a:lumMod val="50000"/>
                  </a:schemeClr>
                </a:solidFill>
              </a:rPr>
              <a:t>Breathing faster</a:t>
            </a:r>
            <a:endParaRPr lang="en-CA" dirty="0">
              <a:solidFill>
                <a:schemeClr val="accent5">
                  <a:lumMod val="50000"/>
                </a:schemeClr>
              </a:solidFill>
            </a:endParaRPr>
          </a:p>
        </p:txBody>
      </p:sp>
      <p:cxnSp>
        <p:nvCxnSpPr>
          <p:cNvPr id="11" name="Straight Connector 10">
            <a:extLst>
              <a:ext uri="{FF2B5EF4-FFF2-40B4-BE49-F238E27FC236}">
                <a16:creationId xmlns:a16="http://schemas.microsoft.com/office/drawing/2014/main" id="{05B663F1-C9FF-48F8-B7EE-A409082B9FD0}"/>
              </a:ext>
            </a:extLst>
          </p:cNvPr>
          <p:cNvCxnSpPr/>
          <p:nvPr/>
        </p:nvCxnSpPr>
        <p:spPr bwMode="auto">
          <a:xfrm>
            <a:off x="3589020" y="3086100"/>
            <a:ext cx="182880" cy="0"/>
          </a:xfrm>
          <a:prstGeom prst="line">
            <a:avLst/>
          </a:prstGeom>
          <a:ln w="38100">
            <a:solidFill>
              <a:srgbClr val="ED1C24"/>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0B4FA0EF-5B3A-475B-9773-5CCB1374516E}"/>
              </a:ext>
            </a:extLst>
          </p:cNvPr>
          <p:cNvSpPr txBox="1"/>
          <p:nvPr/>
        </p:nvSpPr>
        <p:spPr>
          <a:xfrm>
            <a:off x="4000500" y="1828800"/>
            <a:ext cx="3086100" cy="338554"/>
          </a:xfrm>
          <a:prstGeom prst="rect">
            <a:avLst/>
          </a:prstGeom>
          <a:noFill/>
        </p:spPr>
        <p:txBody>
          <a:bodyPr wrap="square" rtlCol="0">
            <a:spAutoFit/>
          </a:bodyPr>
          <a:lstStyle/>
          <a:p>
            <a:r>
              <a:rPr lang="en-CA" sz="1600" cap="all" dirty="0">
                <a:solidFill>
                  <a:schemeClr val="accent5">
                    <a:lumMod val="50000"/>
                  </a:schemeClr>
                </a:solidFill>
              </a:rPr>
              <a:t>3. Explosion / crisis</a:t>
            </a:r>
          </a:p>
        </p:txBody>
      </p:sp>
      <p:sp>
        <p:nvSpPr>
          <p:cNvPr id="16" name="TextBox 15">
            <a:extLst>
              <a:ext uri="{FF2B5EF4-FFF2-40B4-BE49-F238E27FC236}">
                <a16:creationId xmlns:a16="http://schemas.microsoft.com/office/drawing/2014/main" id="{7E2E311A-4D8F-4528-987E-2BFCE66C3D11}"/>
              </a:ext>
            </a:extLst>
          </p:cNvPr>
          <p:cNvSpPr txBox="1"/>
          <p:nvPr/>
        </p:nvSpPr>
        <p:spPr>
          <a:xfrm>
            <a:off x="4457700" y="2286000"/>
            <a:ext cx="2057400" cy="907941"/>
          </a:xfrm>
          <a:prstGeom prst="rect">
            <a:avLst/>
          </a:prstGeom>
          <a:noFill/>
        </p:spPr>
        <p:txBody>
          <a:bodyPr wrap="square" rtlCol="0">
            <a:spAutoFit/>
          </a:bodyPr>
          <a:lstStyle/>
          <a:p>
            <a:pPr>
              <a:spcAft>
                <a:spcPts val="300"/>
              </a:spcAft>
            </a:pPr>
            <a:r>
              <a:rPr lang="en-CA" sz="1600" dirty="0">
                <a:solidFill>
                  <a:schemeClr val="accent5">
                    <a:lumMod val="50000"/>
                  </a:schemeClr>
                </a:solidFill>
              </a:rPr>
              <a:t>Yelling</a:t>
            </a:r>
          </a:p>
          <a:p>
            <a:pPr>
              <a:spcAft>
                <a:spcPts val="300"/>
              </a:spcAft>
            </a:pPr>
            <a:r>
              <a:rPr lang="en-CA" sz="1600" dirty="0">
                <a:solidFill>
                  <a:schemeClr val="accent5">
                    <a:lumMod val="50000"/>
                  </a:schemeClr>
                </a:solidFill>
              </a:rPr>
              <a:t>Hitting</a:t>
            </a:r>
          </a:p>
          <a:p>
            <a:pPr>
              <a:spcAft>
                <a:spcPts val="300"/>
              </a:spcAft>
            </a:pPr>
            <a:r>
              <a:rPr lang="en-CA" sz="1600" dirty="0">
                <a:solidFill>
                  <a:schemeClr val="accent5">
                    <a:lumMod val="50000"/>
                  </a:schemeClr>
                </a:solidFill>
              </a:rPr>
              <a:t>Kicking</a:t>
            </a:r>
          </a:p>
        </p:txBody>
      </p:sp>
      <p:cxnSp>
        <p:nvCxnSpPr>
          <p:cNvPr id="21" name="Straight Connector 20">
            <a:extLst>
              <a:ext uri="{FF2B5EF4-FFF2-40B4-BE49-F238E27FC236}">
                <a16:creationId xmlns:a16="http://schemas.microsoft.com/office/drawing/2014/main" id="{DA5651F0-01DC-42E3-B18C-7D69852E4E71}"/>
              </a:ext>
            </a:extLst>
          </p:cNvPr>
          <p:cNvCxnSpPr>
            <a:cxnSpLocks/>
          </p:cNvCxnSpPr>
          <p:nvPr/>
        </p:nvCxnSpPr>
        <p:spPr bwMode="auto">
          <a:xfrm>
            <a:off x="4050792" y="2569464"/>
            <a:ext cx="406908" cy="0"/>
          </a:xfrm>
          <a:prstGeom prst="line">
            <a:avLst/>
          </a:prstGeom>
          <a:ln w="38100">
            <a:solidFill>
              <a:srgbClr val="ED1C24"/>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7434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71DA2ACC-444D-4F42-8B4E-5F17FDBCD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66" y="2400300"/>
            <a:ext cx="7700134" cy="2628900"/>
          </a:xfrm>
          <a:prstGeom prst="rect">
            <a:avLst/>
          </a:prstGeom>
        </p:spPr>
      </p:pic>
      <p:sp>
        <p:nvSpPr>
          <p:cNvPr id="2" name="Rectangle 1">
            <a:extLst>
              <a:ext uri="{FF2B5EF4-FFF2-40B4-BE49-F238E27FC236}">
                <a16:creationId xmlns:a16="http://schemas.microsoft.com/office/drawing/2014/main" id="{3E92B3AD-255C-44A5-A4CF-A07FAF422DCB}"/>
              </a:ext>
            </a:extLst>
          </p:cNvPr>
          <p:cNvSpPr/>
          <p:nvPr/>
        </p:nvSpPr>
        <p:spPr>
          <a:xfrm>
            <a:off x="457200" y="685800"/>
            <a:ext cx="8343900" cy="563231"/>
          </a:xfrm>
          <a:prstGeom prst="rect">
            <a:avLst/>
          </a:prstGeom>
          <a:ln>
            <a:noFill/>
          </a:ln>
        </p:spPr>
        <p:txBody>
          <a:bodyPr wrap="square" anchor="b" anchorCtr="0">
            <a:spAutoFit/>
          </a:bodyPr>
          <a:lstStyle/>
          <a:p>
            <a:pPr algn="ctr" fontAlgn="ctr">
              <a:lnSpc>
                <a:spcPct val="80000"/>
              </a:lnSpc>
              <a:spcAft>
                <a:spcPts val="0"/>
              </a:spcAft>
              <a:tabLst>
                <a:tab pos="228600" algn="l"/>
              </a:tabLst>
              <a:defRPr/>
            </a:pPr>
            <a:r>
              <a:rPr lang="en-CA" altLang="en-US" sz="3600" cap="all" spc="-100" dirty="0">
                <a:ln w="0"/>
                <a:latin typeface="Arial"/>
                <a:cs typeface="Times New Roman" charset="0"/>
              </a:rPr>
              <a:t>Recovery</a:t>
            </a:r>
          </a:p>
        </p:txBody>
      </p:sp>
      <p:sp>
        <p:nvSpPr>
          <p:cNvPr id="9" name="TextBox 8">
            <a:extLst>
              <a:ext uri="{FF2B5EF4-FFF2-40B4-BE49-F238E27FC236}">
                <a16:creationId xmlns:a16="http://schemas.microsoft.com/office/drawing/2014/main" id="{9D04BBA5-DE47-4373-B42F-C7ABD5C1AC31}"/>
              </a:ext>
            </a:extLst>
          </p:cNvPr>
          <p:cNvSpPr txBox="1"/>
          <p:nvPr/>
        </p:nvSpPr>
        <p:spPr>
          <a:xfrm>
            <a:off x="457200" y="3474928"/>
            <a:ext cx="1828800" cy="338554"/>
          </a:xfrm>
          <a:prstGeom prst="rect">
            <a:avLst/>
          </a:prstGeom>
          <a:noFill/>
        </p:spPr>
        <p:txBody>
          <a:bodyPr wrap="square" rtlCol="0">
            <a:spAutoFit/>
          </a:bodyPr>
          <a:lstStyle/>
          <a:p>
            <a:r>
              <a:rPr lang="en-CA" sz="1600" cap="all" dirty="0">
                <a:solidFill>
                  <a:schemeClr val="accent5">
                    <a:lumMod val="50000"/>
                  </a:schemeClr>
                </a:solidFill>
              </a:rPr>
              <a:t>1. Triggers</a:t>
            </a:r>
          </a:p>
        </p:txBody>
      </p:sp>
      <p:sp>
        <p:nvSpPr>
          <p:cNvPr id="12" name="TextBox 11">
            <a:extLst>
              <a:ext uri="{FF2B5EF4-FFF2-40B4-BE49-F238E27FC236}">
                <a16:creationId xmlns:a16="http://schemas.microsoft.com/office/drawing/2014/main" id="{A0A02517-7D25-481A-8EFC-CCD5FB536B50}"/>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9</a:t>
            </a:r>
            <a:r>
              <a:rPr kumimoji="0" lang="en-US" sz="1800" b="1" i="0" u="none" strike="noStrike" kern="0" cap="none" spc="0" normalizeH="0" baseline="0" noProof="0" dirty="0">
                <a:ln>
                  <a:noFill/>
                </a:ln>
                <a:solidFill>
                  <a:schemeClr val="accent1"/>
                </a:solidFill>
                <a:effectLst/>
                <a:uLnTx/>
                <a:uFillTx/>
              </a:rPr>
              <a:t> / 10</a:t>
            </a:r>
            <a:endParaRPr kumimoji="0" lang="en-CA" sz="1800" b="1" i="0" u="none" strike="noStrike" kern="0" cap="none" spc="0" normalizeH="0" baseline="0" noProof="0" dirty="0">
              <a:ln>
                <a:noFill/>
              </a:ln>
              <a:solidFill>
                <a:schemeClr val="accent1"/>
              </a:solidFill>
              <a:effectLst/>
              <a:uLnTx/>
              <a:uFillTx/>
            </a:endParaRPr>
          </a:p>
        </p:txBody>
      </p:sp>
      <p:sp>
        <p:nvSpPr>
          <p:cNvPr id="15" name="TextBox 14">
            <a:extLst>
              <a:ext uri="{FF2B5EF4-FFF2-40B4-BE49-F238E27FC236}">
                <a16:creationId xmlns:a16="http://schemas.microsoft.com/office/drawing/2014/main" id="{4494497F-8E55-4C18-BA04-EFBB23219DA9}"/>
              </a:ext>
            </a:extLst>
          </p:cNvPr>
          <p:cNvSpPr txBox="1"/>
          <p:nvPr/>
        </p:nvSpPr>
        <p:spPr>
          <a:xfrm>
            <a:off x="3364992" y="3932128"/>
            <a:ext cx="2057400" cy="1400383"/>
          </a:xfrm>
          <a:prstGeom prst="rect">
            <a:avLst/>
          </a:prstGeom>
          <a:noFill/>
        </p:spPr>
        <p:txBody>
          <a:bodyPr wrap="square" rtlCol="0">
            <a:spAutoFit/>
          </a:bodyPr>
          <a:lstStyle/>
          <a:p>
            <a:pPr>
              <a:spcAft>
                <a:spcPts val="300"/>
              </a:spcAft>
            </a:pPr>
            <a:r>
              <a:rPr lang="en-CA" sz="1600" dirty="0">
                <a:solidFill>
                  <a:schemeClr val="accent5">
                    <a:lumMod val="50000"/>
                  </a:schemeClr>
                </a:solidFill>
              </a:rPr>
              <a:t>Parents don’t </a:t>
            </a:r>
            <a:br>
              <a:rPr lang="en-CA" sz="1600" dirty="0">
                <a:solidFill>
                  <a:schemeClr val="accent5">
                    <a:lumMod val="50000"/>
                  </a:schemeClr>
                </a:solidFill>
              </a:rPr>
            </a:br>
            <a:r>
              <a:rPr lang="en-CA" sz="1600" dirty="0">
                <a:solidFill>
                  <a:schemeClr val="accent5">
                    <a:lumMod val="50000"/>
                  </a:schemeClr>
                </a:solidFill>
              </a:rPr>
              <a:t>listen to you</a:t>
            </a:r>
          </a:p>
          <a:p>
            <a:pPr>
              <a:spcAft>
                <a:spcPts val="300"/>
              </a:spcAft>
            </a:pPr>
            <a:r>
              <a:rPr lang="en-CA" sz="1600" dirty="0">
                <a:solidFill>
                  <a:schemeClr val="accent5">
                    <a:lumMod val="50000"/>
                  </a:schemeClr>
                </a:solidFill>
              </a:rPr>
              <a:t>Siblings take your things without asking</a:t>
            </a:r>
          </a:p>
        </p:txBody>
      </p:sp>
      <p:cxnSp>
        <p:nvCxnSpPr>
          <p:cNvPr id="17" name="Straight Connector 16">
            <a:extLst>
              <a:ext uri="{FF2B5EF4-FFF2-40B4-BE49-F238E27FC236}">
                <a16:creationId xmlns:a16="http://schemas.microsoft.com/office/drawing/2014/main" id="{1FC8952D-2A7B-4631-8A6E-A3E5BAF7B550}"/>
              </a:ext>
            </a:extLst>
          </p:cNvPr>
          <p:cNvCxnSpPr/>
          <p:nvPr/>
        </p:nvCxnSpPr>
        <p:spPr bwMode="auto">
          <a:xfrm>
            <a:off x="3200400" y="4160728"/>
            <a:ext cx="182880" cy="0"/>
          </a:xfrm>
          <a:prstGeom prst="line">
            <a:avLst/>
          </a:prstGeom>
          <a:ln w="38100">
            <a:solidFill>
              <a:srgbClr val="ED1C24"/>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02F1CD28-B82F-4EEA-B86E-E416912BDF02}"/>
              </a:ext>
            </a:extLst>
          </p:cNvPr>
          <p:cNvSpPr txBox="1"/>
          <p:nvPr/>
        </p:nvSpPr>
        <p:spPr>
          <a:xfrm>
            <a:off x="457200" y="1828800"/>
            <a:ext cx="3086100" cy="584775"/>
          </a:xfrm>
          <a:prstGeom prst="rect">
            <a:avLst/>
          </a:prstGeom>
          <a:noFill/>
        </p:spPr>
        <p:txBody>
          <a:bodyPr wrap="square" rtlCol="0">
            <a:spAutoFit/>
          </a:bodyPr>
          <a:lstStyle/>
          <a:p>
            <a:r>
              <a:rPr lang="en-CA" sz="1600" cap="all" dirty="0">
                <a:solidFill>
                  <a:schemeClr val="accent5">
                    <a:lumMod val="50000"/>
                  </a:schemeClr>
                </a:solidFill>
              </a:rPr>
              <a:t>2. Physical &amp; emotional responses</a:t>
            </a:r>
          </a:p>
        </p:txBody>
      </p:sp>
      <p:sp>
        <p:nvSpPr>
          <p:cNvPr id="10" name="TextBox 9">
            <a:extLst>
              <a:ext uri="{FF2B5EF4-FFF2-40B4-BE49-F238E27FC236}">
                <a16:creationId xmlns:a16="http://schemas.microsoft.com/office/drawing/2014/main" id="{C09D0ABD-3C25-4BB7-9E49-AE3E7B425A89}"/>
              </a:ext>
            </a:extLst>
          </p:cNvPr>
          <p:cNvSpPr txBox="1"/>
          <p:nvPr/>
        </p:nvSpPr>
        <p:spPr>
          <a:xfrm>
            <a:off x="1485900" y="2240280"/>
            <a:ext cx="2057400" cy="1192634"/>
          </a:xfrm>
          <a:prstGeom prst="rect">
            <a:avLst/>
          </a:prstGeom>
          <a:noFill/>
        </p:spPr>
        <p:txBody>
          <a:bodyPr wrap="square" rtlCol="0">
            <a:spAutoFit/>
          </a:bodyPr>
          <a:lstStyle/>
          <a:p>
            <a:pPr algn="r">
              <a:spcAft>
                <a:spcPts val="300"/>
              </a:spcAft>
            </a:pPr>
            <a:r>
              <a:rPr lang="en-CA" sz="1600" dirty="0">
                <a:solidFill>
                  <a:schemeClr val="accent5">
                    <a:lumMod val="50000"/>
                  </a:schemeClr>
                </a:solidFill>
              </a:rPr>
              <a:t>Sweaty hands</a:t>
            </a:r>
          </a:p>
          <a:p>
            <a:pPr algn="r">
              <a:spcAft>
                <a:spcPts val="300"/>
              </a:spcAft>
            </a:pPr>
            <a:r>
              <a:rPr lang="en-CA" sz="1600" dirty="0">
                <a:solidFill>
                  <a:schemeClr val="accent5">
                    <a:lumMod val="50000"/>
                  </a:schemeClr>
                </a:solidFill>
              </a:rPr>
              <a:t>Chest tight</a:t>
            </a:r>
          </a:p>
          <a:p>
            <a:pPr algn="r">
              <a:spcAft>
                <a:spcPts val="300"/>
              </a:spcAft>
            </a:pPr>
            <a:r>
              <a:rPr lang="en-CA" sz="1600" dirty="0">
                <a:solidFill>
                  <a:schemeClr val="accent5">
                    <a:lumMod val="50000"/>
                  </a:schemeClr>
                </a:solidFill>
              </a:rPr>
              <a:t>Fast heart rate</a:t>
            </a:r>
          </a:p>
          <a:p>
            <a:pPr algn="r">
              <a:spcAft>
                <a:spcPts val="300"/>
              </a:spcAft>
            </a:pPr>
            <a:r>
              <a:rPr lang="en-CA" sz="1600" dirty="0">
                <a:solidFill>
                  <a:schemeClr val="accent5">
                    <a:lumMod val="50000"/>
                  </a:schemeClr>
                </a:solidFill>
              </a:rPr>
              <a:t>Breathing faster</a:t>
            </a:r>
            <a:endParaRPr lang="en-CA" dirty="0">
              <a:solidFill>
                <a:schemeClr val="accent5">
                  <a:lumMod val="50000"/>
                </a:schemeClr>
              </a:solidFill>
            </a:endParaRPr>
          </a:p>
        </p:txBody>
      </p:sp>
      <p:cxnSp>
        <p:nvCxnSpPr>
          <p:cNvPr id="11" name="Straight Connector 10">
            <a:extLst>
              <a:ext uri="{FF2B5EF4-FFF2-40B4-BE49-F238E27FC236}">
                <a16:creationId xmlns:a16="http://schemas.microsoft.com/office/drawing/2014/main" id="{05B663F1-C9FF-48F8-B7EE-A409082B9FD0}"/>
              </a:ext>
            </a:extLst>
          </p:cNvPr>
          <p:cNvCxnSpPr/>
          <p:nvPr/>
        </p:nvCxnSpPr>
        <p:spPr bwMode="auto">
          <a:xfrm>
            <a:off x="3589020" y="3086100"/>
            <a:ext cx="182880" cy="0"/>
          </a:xfrm>
          <a:prstGeom prst="line">
            <a:avLst/>
          </a:prstGeom>
          <a:ln w="38100">
            <a:solidFill>
              <a:srgbClr val="ED1C24"/>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0B4FA0EF-5B3A-475B-9773-5CCB1374516E}"/>
              </a:ext>
            </a:extLst>
          </p:cNvPr>
          <p:cNvSpPr txBox="1"/>
          <p:nvPr/>
        </p:nvSpPr>
        <p:spPr>
          <a:xfrm>
            <a:off x="4000500" y="1828800"/>
            <a:ext cx="3086100" cy="338554"/>
          </a:xfrm>
          <a:prstGeom prst="rect">
            <a:avLst/>
          </a:prstGeom>
          <a:noFill/>
        </p:spPr>
        <p:txBody>
          <a:bodyPr wrap="square" rtlCol="0">
            <a:spAutoFit/>
          </a:bodyPr>
          <a:lstStyle/>
          <a:p>
            <a:r>
              <a:rPr lang="en-CA" sz="1600" cap="all" dirty="0">
                <a:solidFill>
                  <a:schemeClr val="accent5">
                    <a:lumMod val="50000"/>
                  </a:schemeClr>
                </a:solidFill>
              </a:rPr>
              <a:t>3. Explosion / crisis</a:t>
            </a:r>
          </a:p>
        </p:txBody>
      </p:sp>
      <p:sp>
        <p:nvSpPr>
          <p:cNvPr id="16" name="TextBox 15">
            <a:extLst>
              <a:ext uri="{FF2B5EF4-FFF2-40B4-BE49-F238E27FC236}">
                <a16:creationId xmlns:a16="http://schemas.microsoft.com/office/drawing/2014/main" id="{7E2E311A-4D8F-4528-987E-2BFCE66C3D11}"/>
              </a:ext>
            </a:extLst>
          </p:cNvPr>
          <p:cNvSpPr txBox="1"/>
          <p:nvPr/>
        </p:nvSpPr>
        <p:spPr>
          <a:xfrm>
            <a:off x="4457700" y="2286000"/>
            <a:ext cx="2057400" cy="907941"/>
          </a:xfrm>
          <a:prstGeom prst="rect">
            <a:avLst/>
          </a:prstGeom>
          <a:noFill/>
        </p:spPr>
        <p:txBody>
          <a:bodyPr wrap="square" rtlCol="0">
            <a:spAutoFit/>
          </a:bodyPr>
          <a:lstStyle/>
          <a:p>
            <a:pPr>
              <a:spcAft>
                <a:spcPts val="300"/>
              </a:spcAft>
            </a:pPr>
            <a:r>
              <a:rPr lang="en-CA" sz="1600" dirty="0">
                <a:solidFill>
                  <a:schemeClr val="accent5">
                    <a:lumMod val="50000"/>
                  </a:schemeClr>
                </a:solidFill>
              </a:rPr>
              <a:t>Yelling</a:t>
            </a:r>
          </a:p>
          <a:p>
            <a:pPr>
              <a:spcAft>
                <a:spcPts val="300"/>
              </a:spcAft>
            </a:pPr>
            <a:r>
              <a:rPr lang="en-CA" sz="1600" dirty="0">
                <a:solidFill>
                  <a:schemeClr val="accent5">
                    <a:lumMod val="50000"/>
                  </a:schemeClr>
                </a:solidFill>
              </a:rPr>
              <a:t>Hitting</a:t>
            </a:r>
          </a:p>
          <a:p>
            <a:pPr>
              <a:spcAft>
                <a:spcPts val="300"/>
              </a:spcAft>
            </a:pPr>
            <a:r>
              <a:rPr lang="en-CA" sz="1600" dirty="0">
                <a:solidFill>
                  <a:schemeClr val="accent5">
                    <a:lumMod val="50000"/>
                  </a:schemeClr>
                </a:solidFill>
              </a:rPr>
              <a:t>Kicking</a:t>
            </a:r>
          </a:p>
        </p:txBody>
      </p:sp>
      <p:sp>
        <p:nvSpPr>
          <p:cNvPr id="18" name="TextBox 17">
            <a:extLst>
              <a:ext uri="{FF2B5EF4-FFF2-40B4-BE49-F238E27FC236}">
                <a16:creationId xmlns:a16="http://schemas.microsoft.com/office/drawing/2014/main" id="{FC5C1145-1406-49F5-A983-F5C3C956DBBA}"/>
              </a:ext>
            </a:extLst>
          </p:cNvPr>
          <p:cNvSpPr txBox="1"/>
          <p:nvPr/>
        </p:nvSpPr>
        <p:spPr>
          <a:xfrm>
            <a:off x="5715000" y="2514600"/>
            <a:ext cx="3086100" cy="338554"/>
          </a:xfrm>
          <a:prstGeom prst="rect">
            <a:avLst/>
          </a:prstGeom>
          <a:noFill/>
        </p:spPr>
        <p:txBody>
          <a:bodyPr wrap="square" rtlCol="0">
            <a:spAutoFit/>
          </a:bodyPr>
          <a:lstStyle/>
          <a:p>
            <a:r>
              <a:rPr lang="en-CA" sz="1600" cap="all" dirty="0">
                <a:solidFill>
                  <a:schemeClr val="accent5">
                    <a:lumMod val="50000"/>
                  </a:schemeClr>
                </a:solidFill>
              </a:rPr>
              <a:t>4. recovery</a:t>
            </a:r>
          </a:p>
        </p:txBody>
      </p:sp>
      <p:sp>
        <p:nvSpPr>
          <p:cNvPr id="19" name="TextBox 18">
            <a:extLst>
              <a:ext uri="{FF2B5EF4-FFF2-40B4-BE49-F238E27FC236}">
                <a16:creationId xmlns:a16="http://schemas.microsoft.com/office/drawing/2014/main" id="{986B6870-C4A1-4134-A243-2893DA9EB22B}"/>
              </a:ext>
            </a:extLst>
          </p:cNvPr>
          <p:cNvSpPr txBox="1"/>
          <p:nvPr/>
        </p:nvSpPr>
        <p:spPr>
          <a:xfrm>
            <a:off x="5715000" y="2971800"/>
            <a:ext cx="2057400" cy="1192634"/>
          </a:xfrm>
          <a:prstGeom prst="rect">
            <a:avLst/>
          </a:prstGeom>
          <a:noFill/>
        </p:spPr>
        <p:txBody>
          <a:bodyPr wrap="square" rtlCol="0">
            <a:spAutoFit/>
          </a:bodyPr>
          <a:lstStyle/>
          <a:p>
            <a:pPr>
              <a:spcAft>
                <a:spcPts val="300"/>
              </a:spcAft>
            </a:pPr>
            <a:r>
              <a:rPr lang="en-CA" sz="1600" dirty="0">
                <a:solidFill>
                  <a:schemeClr val="accent5">
                    <a:lumMod val="50000"/>
                  </a:schemeClr>
                </a:solidFill>
              </a:rPr>
              <a:t>Guilt</a:t>
            </a:r>
          </a:p>
          <a:p>
            <a:pPr>
              <a:spcAft>
                <a:spcPts val="300"/>
              </a:spcAft>
            </a:pPr>
            <a:r>
              <a:rPr lang="en-CA" sz="1600" dirty="0">
                <a:solidFill>
                  <a:schemeClr val="accent5">
                    <a:lumMod val="50000"/>
                  </a:schemeClr>
                </a:solidFill>
              </a:rPr>
              <a:t>Remorse</a:t>
            </a:r>
          </a:p>
          <a:p>
            <a:pPr>
              <a:spcAft>
                <a:spcPts val="300"/>
              </a:spcAft>
            </a:pPr>
            <a:r>
              <a:rPr lang="en-CA" sz="1600" dirty="0">
                <a:solidFill>
                  <a:schemeClr val="accent5">
                    <a:lumMod val="50000"/>
                  </a:schemeClr>
                </a:solidFill>
              </a:rPr>
              <a:t>Shame</a:t>
            </a:r>
          </a:p>
          <a:p>
            <a:pPr>
              <a:spcAft>
                <a:spcPts val="300"/>
              </a:spcAft>
            </a:pPr>
            <a:r>
              <a:rPr lang="en-CA" sz="1600" dirty="0">
                <a:solidFill>
                  <a:schemeClr val="accent5">
                    <a:lumMod val="50000"/>
                  </a:schemeClr>
                </a:solidFill>
              </a:rPr>
              <a:t>Sadness</a:t>
            </a:r>
          </a:p>
        </p:txBody>
      </p:sp>
      <p:cxnSp>
        <p:nvCxnSpPr>
          <p:cNvPr id="20" name="Straight Connector 19">
            <a:extLst>
              <a:ext uri="{FF2B5EF4-FFF2-40B4-BE49-F238E27FC236}">
                <a16:creationId xmlns:a16="http://schemas.microsoft.com/office/drawing/2014/main" id="{0594240C-FFDF-47DC-B3E1-EF978E1280AE}"/>
              </a:ext>
            </a:extLst>
          </p:cNvPr>
          <p:cNvCxnSpPr>
            <a:cxnSpLocks/>
          </p:cNvCxnSpPr>
          <p:nvPr/>
        </p:nvCxnSpPr>
        <p:spPr bwMode="auto">
          <a:xfrm>
            <a:off x="4686300" y="3657600"/>
            <a:ext cx="1028700" cy="0"/>
          </a:xfrm>
          <a:prstGeom prst="line">
            <a:avLst/>
          </a:prstGeom>
          <a:ln w="38100">
            <a:solidFill>
              <a:srgbClr val="ED1C24"/>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DA5651F0-01DC-42E3-B18C-7D69852E4E71}"/>
              </a:ext>
            </a:extLst>
          </p:cNvPr>
          <p:cNvCxnSpPr>
            <a:cxnSpLocks/>
          </p:cNvCxnSpPr>
          <p:nvPr/>
        </p:nvCxnSpPr>
        <p:spPr bwMode="auto">
          <a:xfrm>
            <a:off x="4050792" y="2569464"/>
            <a:ext cx="406908" cy="0"/>
          </a:xfrm>
          <a:prstGeom prst="line">
            <a:avLst/>
          </a:prstGeom>
          <a:ln w="38100">
            <a:solidFill>
              <a:srgbClr val="ED1C24"/>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06093531"/>
      </p:ext>
    </p:extLst>
  </p:cSld>
  <p:clrMapOvr>
    <a:masterClrMapping/>
  </p:clrMapOvr>
</p:sld>
</file>

<file path=ppt/theme/theme1.xml><?xml version="1.0" encoding="utf-8"?>
<a:theme xmlns:a="http://schemas.openxmlformats.org/drawingml/2006/main" name="1_Theme1">
  <a:themeElements>
    <a:clrScheme name="Custom 2">
      <a:dk1>
        <a:srgbClr val="6E0000"/>
      </a:dk1>
      <a:lt1>
        <a:srgbClr val="FFFFFF"/>
      </a:lt1>
      <a:dk2>
        <a:srgbClr val="000000"/>
      </a:dk2>
      <a:lt2>
        <a:srgbClr val="CDCDCD"/>
      </a:lt2>
      <a:accent1>
        <a:srgbClr val="7F7F7F"/>
      </a:accent1>
      <a:accent2>
        <a:srgbClr val="FF0000"/>
      </a:accent2>
      <a:accent3>
        <a:srgbClr val="FFFFFF"/>
      </a:accent3>
      <a:accent4>
        <a:srgbClr val="5D0000"/>
      </a:accent4>
      <a:accent5>
        <a:srgbClr val="FFAAAA"/>
      </a:accent5>
      <a:accent6>
        <a:srgbClr val="630000"/>
      </a:accent6>
      <a:hlink>
        <a:srgbClr val="555555"/>
      </a:hlink>
      <a:folHlink>
        <a:srgbClr val="CDCDCD"/>
      </a:folHlink>
    </a:clrScheme>
    <a:fontScheme name="Red Cross / Croix-Rou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6E0000"/>
        </a:dk1>
        <a:lt1>
          <a:srgbClr val="FFFFFF"/>
        </a:lt1>
        <a:dk2>
          <a:srgbClr val="000000"/>
        </a:dk2>
        <a:lt2>
          <a:srgbClr val="9A9A9A"/>
        </a:lt2>
        <a:accent1>
          <a:srgbClr val="FF0000"/>
        </a:accent1>
        <a:accent2>
          <a:srgbClr val="6E0000"/>
        </a:accent2>
        <a:accent3>
          <a:srgbClr val="FFFFFF"/>
        </a:accent3>
        <a:accent4>
          <a:srgbClr val="5D0000"/>
        </a:accent4>
        <a:accent5>
          <a:srgbClr val="FFAAAA"/>
        </a:accent5>
        <a:accent6>
          <a:srgbClr val="630000"/>
        </a:accent6>
        <a:hlink>
          <a:srgbClr val="555555"/>
        </a:hlink>
        <a:folHlink>
          <a:srgbClr val="CDCD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E22FDDE212D24CB4B6FC912E3B62DB" ma:contentTypeVersion="1" ma:contentTypeDescription="Create a new document." ma:contentTypeScope="" ma:versionID="c276ca728b3d83fdab896eb997e1aa8c">
  <xsd:schema xmlns:xsd="http://www.w3.org/2001/XMLSchema" xmlns:xs="http://www.w3.org/2001/XMLSchema" xmlns:p="http://schemas.microsoft.com/office/2006/metadata/properties" xmlns:ns2="0730fcd2-685a-4303-9abd-50890384b8c6" targetNamespace="http://schemas.microsoft.com/office/2006/metadata/properties" ma:root="true" ma:fieldsID="1f1b49f5d009aca0c512696ccaf70487" ns2:_="">
    <xsd:import namespace="0730fcd2-685a-4303-9abd-50890384b8c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30fcd2-685a-4303-9abd-50890384b8c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259B78-2C1D-463F-9EF4-51ACF3DF9506}"/>
</file>

<file path=customXml/itemProps2.xml><?xml version="1.0" encoding="utf-8"?>
<ds:datastoreItem xmlns:ds="http://schemas.openxmlformats.org/officeDocument/2006/customXml" ds:itemID="{2F624D34-07F1-4ED7-835F-78E88FB2FD05}"/>
</file>

<file path=customXml/itemProps3.xml><?xml version="1.0" encoding="utf-8"?>
<ds:datastoreItem xmlns:ds="http://schemas.openxmlformats.org/officeDocument/2006/customXml" ds:itemID="{8D12A6AD-5882-42CB-BB3C-5A7BFDADCD49}"/>
</file>

<file path=docProps/app.xml><?xml version="1.0" encoding="utf-8"?>
<Properties xmlns="http://schemas.openxmlformats.org/officeDocument/2006/extended-properties" xmlns:vt="http://schemas.openxmlformats.org/officeDocument/2006/docPropsVTypes">
  <Template/>
  <TotalTime>79554</TotalTime>
  <Words>1547</Words>
  <Application>Microsoft Office PowerPoint</Application>
  <PresentationFormat>On-screen Show (4:3)</PresentationFormat>
  <Paragraphs>205</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Garamond</vt:lpstr>
      <vt:lpstr>Times New Roman</vt:lpstr>
      <vt:lpstr>Wingdings</vt:lpstr>
      <vt:lpstr>1_Theme1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vt:lpstr>
      <vt:lpstr>STEP 1: LOOK</vt:lpstr>
      <vt:lpstr>STEP 2: LISTEN</vt:lpstr>
      <vt:lpstr>STEP 3: LINK</vt:lpstr>
      <vt:lpstr>STEP 4: LIVE</vt:lpstr>
      <vt:lpstr>PowerPoint Presentation</vt:lpstr>
      <vt:lpstr>PowerPoint Presentation</vt:lpstr>
      <vt:lpstr>PowerPoint Presentation</vt:lpstr>
    </vt:vector>
  </TitlesOfParts>
  <Company>Eldorado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CROSS PRESENTATION</dc:title>
  <dc:creator>Carol Laprise</dc:creator>
  <dc:description>514-871-2000</dc:description>
  <cp:lastModifiedBy>Michelle Soo</cp:lastModifiedBy>
  <cp:revision>1583</cp:revision>
  <cp:lastPrinted>2019-02-04T21:20:22Z</cp:lastPrinted>
  <dcterms:created xsi:type="dcterms:W3CDTF">2016-05-10T22:41:07Z</dcterms:created>
  <dcterms:modified xsi:type="dcterms:W3CDTF">2020-03-24T00:09:00Z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0x0101000CE22FDDE212D24CB4B6FC912E3B62DB</vt:lpwstr>
  </property>
  <property fmtid="{D5CDD505-2E9C-101B-9397-08002B2CF9AE}" pid="3" name="CRCZones">
    <vt:lpwstr>5;#National Office|d48be9f3-9f34-4f7b-b853-9862bba2e26e</vt:lpwstr>
  </property>
  <property fmtid="{D5CDD505-2E9C-101B-9397-08002B2CF9AE}" pid="4" name="CRCDepartment">
    <vt:lpwstr>2;#RespectED|79479b8c-2a3b-407f-9c0d-dc77287c1e38</vt:lpwstr>
  </property>
  <property fmtid="{D5CDD505-2E9C-101B-9397-08002B2CF9AE}" pid="5" name="CRCAudience">
    <vt:lpwstr>8;#Both|3153a5a6-96f7-4148-9255-9c624294cc78</vt:lpwstr>
  </property>
  <property fmtid="{D5CDD505-2E9C-101B-9397-08002B2CF9AE}" pid="6" name="CRCLanguage">
    <vt:lpwstr>1;#English|a17ee977-8910-4c08-8ff4-eae0e298e3dc</vt:lpwstr>
  </property>
  <property fmtid="{D5CDD505-2E9C-101B-9397-08002B2CF9AE}" pid="7" name="l24166e8b943485c8c87221098ccde6e">
    <vt:lpwstr>English|a17ee977-8910-4c08-8ff4-eae0e298e3dc</vt:lpwstr>
  </property>
  <property fmtid="{D5CDD505-2E9C-101B-9397-08002B2CF9AE}" pid="8" name="h0ed29caf7104b0e8743c3237b98422a">
    <vt:lpwstr>RespectED|79479b8c-2a3b-407f-9c0d-dc77287c1e38</vt:lpwstr>
  </property>
  <property fmtid="{D5CDD505-2E9C-101B-9397-08002B2CF9AE}" pid="9" name="db371f4581054f2a932f44a9e11937eb">
    <vt:lpwstr>National Office|d48be9f3-9f34-4f7b-b853-9862bba2e26e</vt:lpwstr>
  </property>
  <property fmtid="{D5CDD505-2E9C-101B-9397-08002B2CF9AE}" pid="10" name="TaxCatchAll">
    <vt:lpwstr>8;#;#5;#;#2;#;#1;#</vt:lpwstr>
  </property>
  <property fmtid="{D5CDD505-2E9C-101B-9397-08002B2CF9AE}" pid="11" name="o2b43f0141a24aa4b76526d54ed085f7">
    <vt:lpwstr>Both|3153a5a6-96f7-4148-9255-9c624294cc78</vt:lpwstr>
  </property>
</Properties>
</file>